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07" r:id="rId3"/>
    <p:sldId id="256" r:id="rId4"/>
    <p:sldId id="308" r:id="rId5"/>
    <p:sldId id="309" r:id="rId6"/>
    <p:sldId id="257" r:id="rId7"/>
    <p:sldId id="258" r:id="rId8"/>
    <p:sldId id="259" r:id="rId9"/>
    <p:sldId id="260" r:id="rId10"/>
    <p:sldId id="261" r:id="rId11"/>
    <p:sldId id="311" r:id="rId12"/>
    <p:sldId id="310" r:id="rId13"/>
    <p:sldId id="262" r:id="rId14"/>
    <p:sldId id="263" r:id="rId15"/>
    <p:sldId id="264" r:id="rId16"/>
    <p:sldId id="265" r:id="rId17"/>
    <p:sldId id="312" r:id="rId18"/>
    <p:sldId id="266" r:id="rId19"/>
    <p:sldId id="267" r:id="rId20"/>
    <p:sldId id="268" r:id="rId21"/>
    <p:sldId id="269" r:id="rId22"/>
    <p:sldId id="270" r:id="rId23"/>
    <p:sldId id="271" r:id="rId24"/>
    <p:sldId id="313" r:id="rId25"/>
    <p:sldId id="272" r:id="rId26"/>
    <p:sldId id="273" r:id="rId27"/>
    <p:sldId id="318" r:id="rId28"/>
    <p:sldId id="319" r:id="rId29"/>
    <p:sldId id="274" r:id="rId30"/>
    <p:sldId id="275" r:id="rId31"/>
    <p:sldId id="314" r:id="rId32"/>
    <p:sldId id="277" r:id="rId33"/>
    <p:sldId id="276" r:id="rId34"/>
    <p:sldId id="278" r:id="rId35"/>
    <p:sldId id="279" r:id="rId36"/>
    <p:sldId id="280" r:id="rId37"/>
    <p:sldId id="281" r:id="rId38"/>
    <p:sldId id="315" r:id="rId39"/>
    <p:sldId id="282" r:id="rId40"/>
    <p:sldId id="283" r:id="rId41"/>
    <p:sldId id="316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17" r:id="rId59"/>
    <p:sldId id="300" r:id="rId60"/>
    <p:sldId id="301" r:id="rId61"/>
    <p:sldId id="302" r:id="rId62"/>
    <p:sldId id="303" r:id="rId63"/>
    <p:sldId id="304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3:49:38.0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0,'83'0'78,"-55"0"-62,84 28-1,-56-28-15,28 56 0,-1-28 16,29-1-16,-28 1 16,-1-28-16,-27 28 15,28-28-15,-28 0 16,55 28-16,-83-28 16,28 0-16,0 0 15,56 28 1,-57-28-16,29 0 0,0 0 15,0 28 1,-1-28-16,29 0 16,-28 28-16,0-28 0,-29 0 15,1 0-15,0 0 16,0 0-16,0 0 16,-1 0-1,1 0-15,-28 0 0,84 0 16,-56 0-1,27 0-15,-27 0 0,28 0 16,-28 0 0,28 0-16,-29 0 0,29 0 15,-28 0 1,0 28-16,-28-28 16,28 0-16,27 0 0,-27 0 15,28 0 1,0 0-16,27 0 0,-27 0 15,28 0 1,55 0-16,1 0 0,27 0 16,-83 0-16,-29 0 15,57 0 1,-29 0-16,29 0 0,-28 0 16,55 0-1,-55 0-15,55 0 0,-55-28 16,55 28-1,29-28-15,-85 28 0,85-56 16,-29 56-16,-55 0 16,28 0-1,-29 0-15,29 0 0,27 0 16,1 0 0,-1 0-16,1 0 0,-1 0 15,84 0 1,28 0-16,-55 0 0,-57 0 15,-55 0 1,55 0-16,29 0 16,-29-28-16,1 28 0,-113 0 15,113 0 1,-29 0-16,29 0 0,-112 0 16,55 0-1,29 0-15,-56 0 0,27 0 16,-55 0-1,56 0-15,-84 0 16,0 0-16,0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6:48:32.5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0,'27'0'31,"85"0"-15,-28 0-16,0 0 16,-1 0-16,1 0 15,28 0-15,-1 0 16,-27 0-16,0 0 15,-28 0-15,-1 0 0,1 0 16,-28 0 0,28 0-16,-28 0 15,28 0-15,0 0 16,-28 0 0,-1 0-16,1 0 15,0 0 1,0 0 31,0-27-47,0 27 15,0 0 1,0 0 0,0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6:50:49.9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 0,'28'0'172,"56"0"-156,0 0-16,55 0 0,-27 0 15,27 0-15,-27 0 16,28 0-16,-29 0 15,-27 0-15,55 0 16,-55 0-16,56 0 16,-29 0-16,-27 0 15,56 0 1,-29 0-16,-27 0 16,28 0-16,-1 28 0,29-28 15,-56 0-15,27 0 16,-55 0-16,0 0 15,56 0 1,-84 0-16,27 0 0,57 0 16,-28 0-1,27 0-15,-27 0 0,56 0 16,-29 0 0,29 28-16,-56-28 0,83 0 15,1 0-15,-113 0 16,85 0-16,27 0 15,1 0-15,-56 0 16,-1 0 0,-27 0-16,0 0 0,55 0 15,-55 0 1,0 0-16,-1 0 0,1 0 16,28 0-16,-28 0 15,27 0-15,29 0 16,-56 0-16,27 0 15,85 0 1,-85 0-16,-27 0 0,-56 0 16,111 0-1,-27 0-15,0 0 0,-29-28 16,-27 28 0,28 0-16,28 0 15,-29 0-15,1 0 0,0 0 16,28 0-1,-29 0-15,1 0 0,-56-28 16,28 28 0,0 0-1,-29 0-15,1 0 16,0-28-16,0 28 16,0 0-16,0 0 15,28 0 1,-28 0-16,0 0 15,0 0-15,0 0 16,-1 0 0,1 0-16,0 0 15,0 0-15,0 0 0,0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6:50:52.5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65 0,'27'0'78,"1"0"-78,28 0 0,28 0 16,-28 0-16,0 0 15,27 0-15,1 0 16,83 0-16,-83 0 15,0 0-15,-28 0 16,28 0 0,-29 0-16,1 0 15,56 0-15,-84 0 0,28 0 16,-1 0 0,1 0-16,28 0 15,-28 0-15,0 0 0,-1 0 16,1 0-16,28 0 15,-28 0 1,28 0-16,-29 0 16,1 0-16,28 0 0,-28 0 15,0 0 1,-1 0-16,1 0 0,0 0 16,0 0-16,0 0 15,27 0 1,-27 0-16,28 0 0,-28 0 15,28 0 1,-29 0-16,29 0 0,28 0 16,-29 0-1,1-28-15,0 28 16,28-28-16,-29 28 16,29 0-16,28 0 0,-57 0 15,1 0-15,84 0 16,-29 0-1,-27 0-15,27 0 0,-27 0 16,27 0 0,-83 0-16,56 0 0,28 0 15,27 0 1,-83 0-16,-1 0 0,1 0 16,0 0-16,55 0 15,-27 0 1,-56 0-16,28 0 0,27 0 15,-27 0 1,-56 0-16,28 0 16,-28 0-1,0 0-15,0 0 16,-1 0 15,1 0 0,0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7:08:37.5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0,'27'0'188,"57"0"-188,0 0 15,-28 0-15,-28 0 16,55 28-16,1-28 16,0 0-16,-28 0 0,0 0 15,-1 0 1,-27 0-16,28 0 16,-28 0-1,0 0-15,28 0 16,-28 0-16,0 0 15,-1 0 17,1 0-32,0 0 15,0 0-15,0 0 16,0 0 0,0 0-1,0 0 1,0 0 15,0 0-31,0 0 0,27 0 16,-27 0-1,28 0 1,-28 0-16,0 0 16,0 0-16,0 0 31,0 0-16,0 0-15,0 0 16,-1 0 0,1 0-1,0 0 1,0 0-16,0 0 16,0 0-1,0 0 1,0 0-16,0 0 31,0 0-15,0 0-1,-1 0-15,1 0 16,0 0 0,0 0 30,0 0-30,0 0 0,0 0-1,0 0 1,28 0 0,-28 0-1,0 0 1,-1 0-16,1 0 0,0 0 15,28 0 1,-28 0 0,0 0-1,0 0-15,0 0 16,0 0-16,0 0 187,-1 0-171,1 0-16,0 0 16,0 0-1,0 0 1,0 0 15,0 0 0,0 0-31,-28 28 16,28-28-16,0 0 16,0 0-1,-1 0 17,1 0-17,0 0 1,-28 28 218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7:08:39.1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0,'84'28'31,"0"-28"-15,-28 28-16,27-28 15,1 0-15,28 0 16,-56 28-16,27-28 16,-27 0-1,28 0-15,-28 28 0,0-28 16,-28 0-16,55 0 16,-55 28-16,0-28 15,28 0-15,0 0 16,-28 0-1,28 28-15,-29-28 0,29 0 16,0 0 0,-28 0-16,0 0 15,0 0-15,0 0 16,0 0-16,27 0 16,-27 0-1,28 0-15,-28 0 16,28 0-16,-28 0 31,0 0-31,28 0 0,-29 0 16,1 0-1,0 0-15,0 0 0,0 0 16,0 0-16,0 0 16,0 0-16,0 0 15,0 0 1,0 0-1,0 0-15,-1 0 0,1 0 16,0 0 0,0 0-1,0 0-15,0 0 16,0 0-16,0 0 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7:53:41.1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106 562 0,'0'28'31,"0"28"-15,0 0-16,0-28 16,0 0-16,0 0 15,0 0 1,0 27-16,0-27 15,0 28-15,0 0 16,0-28-16,0 28 16,0-28-1,0 28-15,0-1 16,0-27-16,0 0 16,0 56-16,0-56 15,0 0-15,-28 28 16,28-29-1,0 1-15,0 0 16,0 28-16,-28-28 31,28 28-31,0-28 16,0 0-16,0 0 16,0 27-16,0-27 15,0 28 1,0-28-16,0 0 15,0 0-15,0 28 32,0-28-17,0 27-15,0-27 16,0 28-16,0 0 16,0 0-1,0-28-15,0 28 16,0-29-16,-28 1 15,28 0 1,0 0-16,0 0 16,0 0 15,0 0-15,0 0-16,0 0 31,0 0-16,0 0-15,0-1 0,0 1 16,0 0-16,0 0 16,0 0-1,0 0 1,0 0-16,0 0 16,0 28-1,0-28 1,0 27-16,0-27 0,0 28 15,0-28 1,0 0 0,0 0-16,0 0 15,0 28 1,0-28-16,0 27 16,0-27-1,0 0-15,0 28 0,0-28 16,0 0-1,0 0-15,0 0 16,0 0 0,0 0-16,0-1 15,0 1 1,0 0 0,0 0-16,0 0 15,0 0 1,0 0-16,0 28 15,0-28 1,0 0-16,0 27 16,0-27-16,0 0 15,0 28 1,0-28 0,0 0-1,0 0-15,0 0 16,0 0-1,0-1 1,0 1 0,0 0-1,0 0 1,0 0 15,0 0-15,0 0-1,0 0 1,0 0 0,28-28 609,28 0-610,-28 0-15,28 0 16,0 0-16,-1-28 16,-27 28-16,28 0 15,-28 0-15,0 0 31,0-28-31,0 28 16,0 0-16,0 0 31,-1 0-31,1-28 16,0 28-16,0 0 16,0 0-16,0 0 15,0 0 1,28 0-1,-28 0-15,27-28 16,-27 28-16,0 0 16,0 0-1,0 0-15,0 0 16,0 0 0,0 0-1,0 0 1,28 0-1,-28 0-15,-1 0 16,1 0-16,0 0 0,0 0 16,0 0-16,0 0 15,28 0 1,0 0-16,-28 0 16,-1 0-16,1 0 15,0 0-15,28 0 16,-28 0-16,0 0 15,28 0-15,0 0 16,27 0 0,-27 0-16,0 0 15,0 0-15,-28 0 16,28 0-16,-29 0 16,1 0-1,0 0-15,0 0 16,0 0-16,0 0 15,0 0-15,0 0 16,0 0-16,28 0 16,-29 0-16,1 0 15,0 0-15,0 0 32,0 0-32,0 0 15,0 0-15,0 0 16,0 0-16,0 0 31,0 0-15,-28-28 124,0-28-124,0 1-16,0 27 16,0-28-16,0 0 15,0 0-15,0 0 16,0 1-16,28-1 15,-28 0-15,0 0 16,27-28-16,-27 29 16,28-29-16,0-56 15,28 56-15,-28-27 16,0 55-16,0-28 16,0 28-16,-28 1 15,28-1-15,0 0 16,-1 0-16,-27-28 15,28 29-15,0-1 16,0 0-16,-28 0 16,28 0-16,-28 28 15,28-27-15,-28-1 16,0 28-16,28-28 16,-28 0-16,0 28 15,28 0-15,-28-27 16,0-1-16,0 28 15,28-28-15,-28 28 16,0-28-16,0 28 16,0 0-16,28-27 15,-28 27-15,0-28 16,0 0-16,0 28 16,0-28-16,28 28 15,-28-27 1,0 27-16,27-56 15,-27 56-15,0 0 16,0 0-16,0 0 16,0 0-16,0 0 15,0-27-15,28-1 16,-28 0-16,0 0 16,0-28-16,0 1 15,0-1-15,0 28 16,0-28-16,0 29 15,0-1-15,0 0 16,0 0-16,0 28 16,-28-28-16,28 0 15,-27 29-15,27-1 16,-28 28 0,28-28-16,0 0 15,-28 0 1,28 0-1,-28 28-15,28-28 16,-28 28 0,28-28-1,-28 28 95,-28 0-110,28 28 15,-28 0-15,1-28 16,-1 28-16,28 0 0,-28-28 16,0 28-16,0 0 15,1-28 1,-1 28-16,0-1 15,0 1 1,0-28-16,0 0 16,1 28-16,-1-28 0,0 28 15,0-28-15,0 28 16,1-28 0,-1 0-16,0 28 15,0-28-15,0 0 16,28 28-16,-28-28 15,1 28-15,27-28 16,0 0 0,0 0-16,-28 0 15,28 0-15,0 0 16,-28 0 0,29 0-16,-29 0 15,28 0-15,0 0 16,0 0-16,0 0 15,-28 0-15,28 0 16,-27 0-16,27 0 16,0 0-16,-28 0 15,28 0 1,0 0-16,-28 0 16,28 0-16,0 0 15,0 0 1,1 0-16,-1 0 15,0 0-15,0 0 16,0 0 0,0 0-1,0 0-15,0 0 16,0 0 0,0 0-1,0 0 1,1 0-16,-1 0 15,0 0-15,0 0 16,0 0 0,0 0-16,0 0 15,0 0-15,0 0 16,0 0-16,0 0 31,1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14:04:22.2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0,'55'0'110,"29"0"-95,84 0 1,55 28-16,-112-28 16,57 55-16,55-27 15,-55-28-15,139 28 16,-140 28-16,-27-56 0,-29 28 15,85 0 1,-85-28-16,29 28 16,28-28-16,-57 0 15,29 56-15,-1-28 16,-55-28-16,28 0 16,27 0-16,-55 0 15,0 0-15,83 0 16,-83 0-16,28 0 15,-29 0 1,-27 0-16,28 0 0,-28 0 16,0 0-16,-29 0 15,29 28-15,-28-28 16,0 0 0,0 0-16,28 0 15,-28 0-15,28 0 16,-29 0-16,29 0 15,-28 0 1,0 0-16,0 0 16,0 0 15,0 0 31,56 0-46,-29-28 0,1 28-16,0 0 15,0-28-15,0 28 16,0 0 0,-29 0-1,-27-28 95,0-28-95,0-28-15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14:04:27.1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0,'28'0'79,"0"0"-79,0 0 15,28 0 1,0 0-16,0 0 15,27 0-15,1 0 16,28 0-16,27 0 16,1 28-1,27-28-15,1 0 16,-84 28-16,139-28 16,0 0-16,56 0 0,-111 0 15,55 0-15,-28 0 16,-27 0-16,111 0 15,-111 0 1,-1 0-16,-27 0 16,27 0-16,56 0 0,1 0 15,-141 0 1,85 0-16,-1 0 0,1 0 16,-29 0-16,29 28 15,-1-28-15,29 0 16,-85 0-16,113 0 15,-1 55 1,-56-55-16,-27 28 0,27-28 16,113 28-1,-57-28-15,-28 56 0,29-56 16,-1 0 0,0 0-16,56 0 0,-83 0 15,83 28 1,-168-28-16,196 0 15,-195 0-15,167 28 0,-167-28 16,83 0 0,-27 0-16,139 0 0,-140 0 15,1 0 1,-85 0-16,57 0 0,-56 0 16,-1 0-16,1 0 15,56 0-15,27 0 16,-55 0-16,27 0 15,-27 0 1,28 0-16,27 0 0,-55 0 16,27 0-1,-27 0-15,-28 0 16,55 0-16,-55 0 16,0 0-16,-1 0 0,29 0 15,-28 0-15,28 0 16,-29 0-1,29 0-15,0 0 0,55 0 16,1 0 0,27 0-16,-83 0 0,55 0 15,56-28 1,-27 28-16,-85 0 0,57-28 16,27 28-1,-27-56-15,27 28 16,28 0-16,1-27 15,-85 55-15,85-28 16,-1 28-16,-56 0 0,1-28 16,27 28-1,-83 0-15,55 0 16,-83 0-16,28 0 16,-29 0-16,1 0 15,0 0-15,0 0 16,-29 0-16,29 0 15,56 0-15,-29 0 0,1 0 16,0 0 0,-29 0-16,57 0 15,-56 0-15,55 0 16,-55 0-16,28 0 16,-29 0-16,57 0 0,-56 0 15,-1 0 1,29 0-16,-56 0 0,-28 0 15,28 0 1,-1 0-16,1 0 0,0 0 16,0 0-1,28 0-15,-29 0 16,1 0-16,-28 0 16,0 0-16,-28 28 15,56-28-15,-28 0 31,0 0-31,0 0 79,0 0-79,-1 0 0,1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8:37:39.8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8:37:48.2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0 200 0,'56'0'94,"0"0"-94,28 0 16,-28 0-1,27 0-15,29 0 16,-28 0-16,-1 0 15,1 0-15,0 0 16,28 0-16,-29 0 16,1 0-16,-28 0 15,28 0-15,-29 0 16,1 0-16,0 0 16,0 0-16,0 0 15,27 0-15,-27 0 16,28 0-16,-28 0 15,28 0-15,-1 0 16,29 0-16,-28 0 16,-1 0-16,29 0 15,0 0-15,-1 0 16,29 0-16,-56 0 16,-1 0-16,-27 0 15,56 0-15,0 0 16,-57 0-16,29 0 15,0 0-15,0 0 16,-29 0-16,29 0 16,-28 0-16,56-28 15,-29 28-15,-27 0 16,0 0-16,0 0 16,28 0-16,-29 0 15,1 0-15,28-56 16,-28 56-16,28 0 15,-1 0-15,-27 0 16,0-28-16,0 28 16,0 0-16,27 0 15,1 0-15,28 0 16,-29 0-16,1 0 16,0 0-16,83-28 15,-27 28-15,-28 0 16,-85 0-16,85 0 15,28 0-15,-57-28 16,29 28-16,28 0 16,27 0-16,-111 0 15,28 0-15,55 0 16,-55 0-16,0 0 16,27 0-16,1-28 15,0 28-15,-57 0 16,1 0-16,28 0 15,-28 0-15,-28 0 16,28 0-16,-29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3:16:07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0,'28'0'125,"83"0"-109,1 0 0,-56 28-16,27-28 0,-27 28 15,28-28 1,-28 0-16,28 0 16,-57 0-16,29 0 0,-28 0 15,0 0 1,0 0-16,0 0 47,0 0-32,0 0-15,0 0 16,27 0 0,-27 0-1,0 0 16,0 0-31,0 0 16,0 0 0,0 0-1,0 0 17,0 0-1,0 0 0,0 0-15,0 0-1,-1 0 1</inkml:trace>
  <inkml:trace contextRef="#ctx0" brushRef="#br0" timeOffset="1829">1981 0 0,'28'0'391,"28"0"-375,-28 0-1,28 0-15,0 0 16,-28 0-1,27 0-15,-27 0 16,28 0-16,-28 0 16,0 0-1,28 0 1,-28 0-16,0 0 0,0 0 47,-1 0-32,1 0 1,0 0 15,0 0-31,0 0 16,28 0-16,0 0 16,0 0-1,-1 0-15,1 0 16,0 0-16,28 0 15,-56 0-15,28 0 16,27 0 0,-27 0-16,0 0 0,0 0 15,27 0 1,-27 0-16,0 0 0,0 0 16,0 0-16,0 0 15,-28 0 1,27 0-16,-27 0 15,0 0 1,28 0-16,-28 0 16,28 0-1,0 0-15,-29 0 0,29 0 16,-28 0 0,0 0-16,0 0 0,28 0 15,-28 0-15,28 0 16,-29 0-1,1 0-15,0 0 0,0 0 16,0 0 0,0 0-16,0 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14:08:59.2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40 0,'84'0'93,"27"0"-77,57 0-16,55 0 16,140 0-1,-112 0-15,28 0 16,0 0-1,-139 0-15,55 0 0,-55 0 16,-28 0 0,27 0-16,-27 0 0,27 0 15,29 0-15,-85 0 16,-27 0-16,28 0 16,84 0-16,-85 0 15,29 0 1,-28 0-16,-56 0 0,251 0 31,-196 0-31,29 0 16,0 0-1,27 0-15,140 0 16,-139 0-16,-28 0 16,27 0-1,29 0-15,55 56 0,-56-56 16,-27 0-1,-28 0-15,-29 0 0,57 0 32,-112 0-32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8:54:54.3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66 0,'56'0'141,"28"0"-126,-29 0-15,1 0 16,0 0-16,0 0 16,28 0-16,-29 0 15,1 0-15,-28 0 16,28 0-16,-28 0 15,28 0 1,-28 0-16,28 0 16,-1 0-16,1 0 15,0 0-15,-28 0 16,28 0-16,-28 0 16,27 0-16,1 0 15,-28 0-15,28 0 16,-28 0-16,0 0 15,28 0-15,-1 0 16,1 0-16,0 0 16,0 0-16,28 0 15,-28 0-15,-1 0 16,1 0-16,-28 0 16,28 0-16,-28 0 15,28 0 1,-28 0-16,27 0 15,1 0-15,0 0 16,0 0 0,0 0-16,-1 0 15,-27 0-15,28 0 16,28 0-16,-56 0 16,28 0-16,0 0 15,-29 0-15,85 0 16,-56 0-16,28 0 15,-29 0-15,29 0 16,-28 0-16,28 0 16,-28 0-16,-1 0 15,1 0-15,28 0 16,-28 0-16,-28 0 16,28 0-16,-1 0 15,-27 0-15,28 0 16,0 0-16,0 0 15,55 0-15,-83 0 16,84 0-16,-56 0 16,-28 0-16,28 0 15,-1 0-15,1 0 16,0 0-16,0 0 16,0 0-16,-28 0 15,27 0-15,-27 0 16,28 0-1,-28 0-15,0 0 16,0 0-16,0 0 16,0 0-1,0 0-15,27 0 16,-27 0-16,28 0 16,0 0-16,-28 0 15,0 0-15,28 0 16,-1 0-16,1 0 15,28 0-15,-28 0 16,0 0-16,-1 0 16,1 0-16,0 0 15,28 0-15,-28 0 16,0 0-16,-1 0 16,1 0-16,28 0 15,0 0-15,-1 0 16,-27 0-16,28 0 15,28 0-15,-29 0 16,1 0-16,0 0 16,-28 0-16,-1-28 15,29 28 1,-28 0-16,0 0 0,0 0 16,-1 0-16,-27 0 15,28 0-15,0 0 16,-28 0-16,0 0 15,28-28 1,-28 28-16,27 0 16,-27 0-16,56 0 15,-28 0-15,28 0 0,-29 0 16,29 0-16,-28 0 16,28 0-1,-28 0-15,27 0 16,-27 0-16,28 0 15,-28 0-15,55 0 16,-55 0-16,-28 0 16,28 0-16,-28 0 0,0 0 15,0 0 1,0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9:13:16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0,'56'0'63,"28"56"-63,-28-56 16,-1 28-16,1-28 0,0 0 15,0 0-15,0 0 16,-28 0-16,0 0 15,27 0-15,1 0 16,-28 0 0,0 0-16,28 0 15,-28 0-15,0 0 16,0 0-16,27 0 16,-27 0-16,28 0 15,-28 0-15,0 0 16,28 0-1,-28 0-15,28 0 16,-29 0-16,29 0 16,-28 0-1,0 0-15,28 0 0,0 0 16,0 0 0,-1 0-16,1 0 15,28 0-15,-28 0 16,0 0-16,-1 0 15,29 0 1,-56 0-16,56 0 16,-28 0-16,-1 0 15,29 0-15,-28 0 16,0 0-16,0 0 16,-1 0-16,1-28 15,0 28-15,0 0 16,0 0-16,27 0 15,1 0-15,0 0 16,28-28-16,-29 28 16,1 0-16,-28 0 15,28 0-15,-1 0 16,1 0-16,28 0 16,-1 0-16,-27 0 15,56 0-15,-57 0 16,-27 0-16,56 0 15,0 0-15,-1 0 16,-27 0-16,28 0 16,-29 0-16,1 0 15,-28 0-15,0 0 16,0 0-16,-1 0 16,29 0-16,-28 0 15,0 0-15,27 0 16,-27 0-16,0 0 15,28 0-15,-28 0 16,27 0-16,-27 0 16,28 0-16,0 0 15,27 0-15,-83 0 16,56-28-16,-56 28 16,0 0-1,0 0 1,0 0-1,-28-28-15,28 28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9:00:05.9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0 504 0,'28'0'78,"27"0"-62,57 28-16,0-28 15,-29 0-15,57 0 16,-56 0-16,55 0 16,1 0-16,-1 0 15,-55 0-15,0 0 16,-28 0-16,55 0 16,-27 0-16,-28 0 15,0 0-15,-28 0 16,27 0-16,1 0 15,0 0-15,0 0 16,0 0-16,0 0 16,-1 0-16,-27 0 15,28 0-15,0 0 16,0 0 0,-28 0-16,28 0 15,-29-28-15,29 28 16,-28 0-16,28 0 15,-28-28-15,28 28 16,0 0-16,-1-28 16,1 28-16,0-27 15,-28 27-15,28 0 16,0-28-16,27 28 16,1-28-16,0 28 15,-28 0-15,55-28 16,-27 28-16,28-28 15,-84 28-15,55 0 16,1-28-16,28 28 16,-29-28-16,-27 28 15,28-28-15,-28 28 16,0 0-16,27-56 16,-27 56-16,56-28 15,-84 28-15,83-28 16,-27 1-16,56 27 15,-57-28-15,1 28 16,0 0-16,-28-28 16,27 28-16,29 0 15,-84 0-15,0-28 16,0 28-16,28 0 16,-28 0-16,-1 0 15,1 0 1,0 0 93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9:02:57.9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0 200 0,'139'0'78,"-27"0"-78,167-56 15,56 56-15,112 0 16,55 0-16,-223-28 16,224 28-16,-1-56 15,-223 56-15,112-27 16,-112 27-16,-112 0 16,168 0-16,-139 0 15,-85-28-15,-27 28 16,28 0-16,-28 0 15,-29 0-15,-27 0 16,0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3:15.3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0,'28'0'47,"83"0"-32,29 0-15,83 28 16,0-28-16,224 28 15,-280-28-15,113 0 16,110 112-16,-111-112 16,84 28-16,-251 0 15,251 28-15,-84-56 16,-167 27-16,223-27 16,-84 0-16,-84 28 15,-27-28-15,-1 0 16,1 0-16,-28 0 15,27 0-15,-27 0 16,-56 0-16,55 0 16,-83 0-16,28 0 15,-28 0 1,0 0-16,0 0 16,0 0 15,0 0-16,-1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5:31.6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0 251 0,'56'0'156,"28"0"-140,27-28-16,-55 28 15,-28 0-15,84 0 16,-57 0-16,29 0 16,-28-28-16,0 28 15,-28 0-15,0 0 16,0 0-16,-1 0 15,1-28-15,0 28 16,28 0-16,-28 0 16,0 0-1,0 0-15,28 0 16,-1 0-16,1 0 16,28-28-16,56 28 15,-57 0-15,1-56 16,0 56-16,-56 0 15,28-28-15,-1 28 16,1 0-16,-28 0 16,0 0-1,28 0-15,0 0 16,27 0-16,1 0 16,28 0-16,-56 0 15,27 0-15,1 0 16,0 0-16,0 0 15,55 0-15,-55 0 16,0 0-16,-56 0 16,27 0-16,1-28 15,-28 28-15,28 0 16,-28 0 0,0 0-1,0 0 1,0 0 15,-28-27 78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5:34.7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0 236 0,'28'0'94,"28"0"-94,0 0 16,55 0-16,-55 0 15,0 0 1,28 0-16,-28 0 16,0 0-16,-29 0 0,29 0 15,0 0-15,0 0 16,0 0-16,0 0 15,-1 0 1,29 0-16,-28 0 16,0 0-16,-28 0 15,27 0-15,1 0 16,-28 0-16,0 0 16,0 0-1,0 0 1,0 0-1,28 0 1,-56-28 0,28 28 15,0 0-31,-1 0 16,29 0-16,0-28 15,0 28-15,-28 0 16,28 0-16,55 0 15,-55 0-15,28-28 16,0 28-16,-29 0 16,1 0-16,-28 0 15,28 0-15,0 0 16,0-28 0,-1 28-16,1 0 15,0 0-15,-28 0 16,28 0-16,-28 0 15,0 0-15,0 0 16,-1 0-16,29 0 16,-28-28-16,0 28 15,0 0-15,0-28 16,28 28-16,-28 0 16,28-28-16,-1 28 15,1 0-15,28 0 16,28 0-16,27 0 15,-111-28-15,112 28 16,-29 0-16,29 0 16,-56 0-16,-1 0 15,57 0-15,-29 0 16,1 0-16,-28 0 16,-28 0-16,27 0 15,-27 0-15,-28 0 16,0 0-16,0 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8:33.8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0 140 0,'28'0'63,"28"0"-63,-28 0 16,0 0-16,55 28 15,-83 0-15,84 0 16,-56-28-16,28 0 15,28 28-15,27 0 16,-27 0-16,0-28 16,-1 0-16,29 27 15,-84-27-15,28 0 16,0 0-16,55 0 16,-27 0-16,0 0 15,0 0-15,-29 0 16,-27 0-16,28 0 15,-28 0-15,0 0 16,0 0-16,0 0 16,0 0-16,0 0 15,27 0-15,1 0 16,-28 0 0,28 0-16,0 0 15,0 0-15,-29 0 16,1 0-16,0-27 15,0 27-15,28 0 16,-28-28-16,28 28 16,0 0-1,-1 0-15,57-28 16,-84 28-16,28 0 16,0 0-16,-1 0 15,29-28-15,-28 28 16,-28 0-16,28-28 15,0 28-15,-1 0 16,1 0-16,0 0 16,0-28-16,0 28 15,-28 0-15,55 0 16,-83-28-16,84 28 16,0 0-16,-28 0 15,55-28 1,-27 28-16,-28 0 0,28 0 15,-1 0-15,1 0 16,28 0-16,-29 0 16,1 0-1,0 0-15,-28 0 16,83 0-16,-83 0 16,28 0-16,0 0 15,-1 0-15,-27 0 0,28 0 16,-28 0-1,27 0-15,-27 0 16,0 0-16,0 0 16,28 0-16,27 0 15,1 0-15,-28 0 16,-28 0-16,-29 0 16,57 0-16,-28 0 0,0 0 15,28 0 1,-29 0-16,1 0 15,0 0-15,-28-28 16,0 28-16,84 0 16,-57 0-16,29 0 15,0 0-15,0 0 16,-1 0-16,29-28 16,-28 28-16,-56 0 15,83 0-15,-27 0 16,0 0-16,-1 0 15,-27 0-15,28 0 16,-28 0-16,0-28 16,55 28-16,-83 0 15,0 0-15,0 0 16,0 0-16,0 0 16,0 0-16,0 0 15,0 0 1,0-27-16,-1 27 15,1 0-15,0 0 16,0 0 0,0 0 15,0 0-15,0 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8:36.6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0 121 0,'56'0'125,"-29"0"-125,29 0 16,0 0-16,0 0 15,56 0-15,-85 0 16,29 0-16,56 0 16,-28 0-16,-29 0 15,29 0-15,-28 0 16,0 0-16,0 0 15,-28 0-15,0 0 16,27 0-16,-27-28 16,28 28-16,-28 0 15,0 0-15,28 0 16,-28 0 0,0 0-16,27 0 15,-27 0-15,0 0 16,0 0-1,28 0-15,-28 0 16,28 0-16,-1 0 16,29 0-1,-56 0-15,28 0 16,28 0-16,-28 0 16,27 0-16,-55 0 15,56 0-15,-28 0 16,27 0-16,-27 0 15,0 0-15,0 0 16,28 0-16,-28 0 16,-1 0-16,1 0 15,-28 0-15,0 0 16,0 0-16,0 0 16,0 0-16,0 0 15,0 0-15,27 0 16,-27 0-16,0 0 15,0 0 1,28 0-16,0 0 16,0 0-16,27 0 15,-27-27-15,28 27 16,0 0-16,27 0 16,-27 0-16,-56-28 15,56 28-15,-56 0 16,27 0-16,1 0 15,0 0-15,0 0 16,28 0-16,-29 0 16,1 0-16,0 0 15,-28 0-15,28 0 16,-28 0-16,0 0 16,0 0-1,27 0-15,-27 0 16,0 0-16,0 0 15,0 0-15,0 0 0,0 0 16,0 0-16,0 0 16,27 0-1,-27 0 1,0 0 0,28 0-16,-28 0 15,0 0-15,28 0 16,0 0-16,-28 0 15,27 0-15,-27 0 16,28 0 0,-28 0-1,0 0-15,0 0 16,28 0-16,-28 0 16,-1 0-16,29 0 15,-28 0-15,28 0 16,0 0-16,28 0 15,-29 0-15,1 0 16,0 0-16,28 0 16,-28 0-16,-1 0 15,1 0-15,0 0 16,0 0-16,-28 0 16,0 0-16,0 0 15,27 0-15,1 0 16,0 0-16,-28 0 15,0 0-15,0 0 16,0 0-16,0 0 16,0 0-16,27 0 15,-27 0-15,0 0 16,28 0-16,-28 0 16,28 0-16,-28 0 15,0 0-15,0 0 16,-1 0-1,1 0 1,28 0 0,-28 0-16,0 0 15,56 0-15,-28 0 16,-29 0-16,85 0 16,-28 0-16,-28 0 15,0 0-15,-1 0 16,-27 0-1,0 0-15,0 0 16,0 0 0,0 0-1,0 0-15,0 0 47,0 0-31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4:01:07.5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0,'56'0'94,"0"0"-94,28 0 15,27 0-15,-55 0 16,-28 0-16,84 0 16,-56 0-16,27 0 0,-27 0 15,28 0 1,-28 0-16,27 0 0,57 0 16,-112 0-1,111 0-15,85 0 0,-113 0 16,57 0-1,-84 0-15,55 0 16,29 0 0,-57 0-16,29 0 0,-29 0 15,29 0-15,-56 0 16,27 0-16,1 0 16,0 0-16,-29 0 15,-27 0-15,28 0 16,28 0-16,-1 0 15,-55 0-15,28 0 16,0 0 0,27 0-16,-83 0 0,84 0 15,-28 0-15,-1 0 16,1 0-16,-28 0 16,28 0-16,27 0 15,-27 0-15,-28 0 16,27 0-1,-27 0-15,28 0 16,0 0-16,-28 0 16,27 0-16,29 0 0,-28 0 15,-1 0-15,1 0 16,0 0-16,28 0 16,-29 0-16,-55 0 15,0 0-15,84 0 16,-56 0-16,27 0 15,-27 0 1,0 0-16,28 0 0,-28 0 16,-1 0-16,1 0 0,28 0 15,-28 0 1,28 0-16,-29 0 16,29 0-1,-28 0-15,0 0 16,27 0-16,-27 0 15,0 0-15,28 0 16,-28 0-16,27 0 16,1 0-16,28-28 0,-28 28 15,-1 0-15,-27 0 16,0 0 0,28 0-16,-29 0 0,29 0 15,-28 0 1,28 0-16,-28 0 0,55-28 15,-55 28 1,28 0 0,-28 0-16,27 0 0,29 0 15,-28 0 1,-28 0-16,27 0 0,-27 0 16,56 0-1,-1 0-15,-27 0 0,0 0 16,-28 0-1,27 0-15,-27 0 16,28 0-16,0 0 16,55 0-16,-55 0 15,0 0-15,27 0 16,-27 0-16,28 0 16,27 0-16,-55 0 0,0 0 15,0 0 1,-29 0-16,29 0 0,28 0 15,-56 0 1,27 0-16,-27 0 16,28 0-16,-28 0 0,27 0 15,1 0 1,0 0-16,28 0 0,-29 0 16,1 0-1,0 0-15,0 0 16,55 0-16,-55 0 15,0 0-15,-29 0 0,85 0 16,-112 0 0,56 0-16,-56 0 15,27 0-15,85 0 0,-84 0 16,27 0 0,-27 0-16,0 0 15,28 0-15,-56 0 16,28 0-16,-1 0 15,1 0-15,28 0 16,-28 0-16,0 0 16,-28 0-16,27 0 0,57 0 15,-56 0 1,-28 0-16,83 0 0,-55 0 16,-28 0-1,84 0-15,-56 0 16,27 0-16,1 0 15,0 0-15,0 0 16,55 0 0,-55 0-16,55 0 0,-27 0 15,-28 0-15,0 0 16,27 0-16,-27-28 16,0 28-16,-1 0 0,29 0 15,-28 0 1,0 0-16,-29 0 15,29 0-15,0 0 16,27 0-16,-27 0 16,-28 0-16,56 0 0,-29 0 15,-27 0 1,28 0-16,-28 0 16,55 0-16,-55 0 15,28 0-15,-28 0 16,0 0-1,27 0-15,-27 0 16,28 0-16,-28 0 0,0 0 16,27 0-16,1 0 15,-28 0-15,28 0 16,-1 0-16,-27 0 16,56 0-16,-56 0 15,-28 0 1,27 0-16,1 0 0,28 0 15,0 0 1,-28 0-16,27 0 16,-27 0-16,56 0 15,-84 0-15,83 0 16,-55 0-16,28 0 16,-28 0-1,-28 0-15,27 0 16,1 0-16,0 0 0,0 0 15,-28 0 1,28 0-16,-28 0 16,-1 0-16,1 0 0,28 0 15,0 0-15,0 0 16,0 0 0,-1 0-16,29 0 0,-28 0 15,28 0 1,-1 0-16,29 0 0,-28 0 15,0 0 1,-1 0-16,29 0 0,-28 0 16,-1 0-16,1 0 15,56 0 1,-56 0-16,-29 0 0,29 0 16,28 0-1,27 0-15,-55 0 16,0 0-16,27 0 15,-83 0-15,84 0 16,-28 0-16,-1 0 16,1 0-16,-28 28 0,28-28 15,-28 0-15,-1 0 16,1 0 0,0 0-16,0 0 15,0 0-15,-1 0 16,29 0-16,-28 0 0,0 0 15,28 0 1,-29 0-16,1 0 0,0 0 16,28 0-1,-56 0-15,28 0 16,-1 0-16,1 0 0,0 0 16,-28 0-1,0 0-15,28 0 16,0 0-16,-1 0 15,1 0-15,0 0 16,0 0-16,0 0 16,-1 0-16,1 0 15,-28 0-15,0 0 16,28 0-16,28 0 16,-29 28-16,1-28 0,0 0 15,0 0 1,28 0-16,-56 0 0,55 0 15,-27 0 1,28 0-16,-28 0 16,0 0-16,-1 0 0,29 0 15,0 0 1,-28 0-16,27 0 0,29 0 16,-56 0-1,28 0-15,-29 0 16,1 0-16,28 0 15,83 0-15,-111 0 16,56 0-16,55 0 16,85 56-16,-169-56 15,113 0-15,-1 0 0,-27 0 16,-57 0 0,29 0-16,55 0 0,-139 0 15,84 0 1,-29 0-16,-27 0 15,28 0 1,55 0-16,-83 0 0,0 0 16,-29 0-16,29 0 0,-28 0 15,0 0 1,28 0-16,-29 0 16,1 0-16,28 0 15,-28 0-15,0 0 16,-1 0-1,-27 0-15,28 0 0,0 0 16,0 0 0,0 0-16,27 0 0,1 0 15,-28 27-15,0-27 16,0 0-16,27 0 16,-27 28-16,28-28 15,-28 0-15,27 0 16,-27 56-16,56-56 15,-56 0 1,27 28-16,-27-28 16,28 0-16,-28 0 0,28 0 15,-29 0-15,1 0 16,-28 0-16,28 0 16,-28 0-1,28 0-15,-1 0 16,1 0-1,0 0-15,0 0 16,-28 0-16,0 0 16,28 0-16,-28 0 0,27 0 15,-27 0-15,0 0 16,0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7:06.2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0 139 0,'0'-28'16,"28"28"46,28 0-46,28 0-16,-28 0 16,0 0-16,27 0 15,-27 0-15,0 0 16,0 0-16,0 0 15,-1 0-15,1 0 16,0 0-16,0 0 16,-28 0-16,0 0 15,0 0-15,27 0 16,-27 0-16,28 0 16,-28 0-16,0 0 15,0 0 1,0 0-16,0 0 15,28 0-15,-29 0 16,1 0-16,0-28 16,0 28-16,0 0 15,0 0-15,0 0 16,0 0-16,0 0 16,0 0-16,0 0 15,27 0-15,1 0 16,0 0-16,0 0 15,-28 0-15,0 0 16,0-28-16,0 28 16,-1 0-16,1 0 15,0 0-15,0 0 16,28 0 15,0 0-15,-28 0-16,0 0 0,27 0 15,1 0 1,-28 0 0,0 0-1,0 0-15,0 0 16,0 0-16,0 0 16,0 0-1,0 0 1,-1 0-16,29 0 15,0 0-15,28 0 16,0 0 0,-29 0-16,1 0 15,-28-27-15,0 27 16,0 0-16,0 0 62,0 0 1,0 0-47,0 0-1,0 0 1,-28-28-1,27 28 1,1 0 47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7:07.7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0,'28'0'32,"28"0"-17,0 0 1,0 0-16,-1 0 16,1 0-16,0 0 15,0 0-15,28 0 16,-1 0-16,29 0 15,-28 0-15,-1 0 16,1 0-16,0 0 16,-28 0-16,27 0 15,-27 0-15,0 0 16,0 0-16,0 0 16,-28 0-16,28 0 15,-29 0-15,1 0 16,28 0-16,56 0 15,-56 0-15,-1 0 16,1 0 0,0 0-16,28 0 15,-28 0-15,-1 0 16,1 0-16,28 0 16,-28 0-16,28 0 15,-29 0-15,29 0 16,-28 0-16,0 0 15,0 0-15,-28 0 16,27 0-16,-27 0 16,0 0-16,0 0 15,0 0-15,28 0 16,0 0-16,-1 0 16,-27 0-16,0 0 15,0 0-15,0 0 16,28 0-16,0 0 15,-28 0-15,28 0 16,-1-28-16,1 28 16,0 0-16,0 0 15,0 0 1,-28 0-16,27 0 16,1 0-16,0 0 15,28 0-15,-28 0 16,-1 0-16,1 0 15,0 0-15,-28 0 16,0 0 0,0 0-1,-28-28 95,-28 28-95,-28 0-15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7:12.1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0 171 0,'27'0'125,"57"0"-109,0 0-16,111 0 16,-83 0-16,0 0 15,27 0-15,-55 0 16,-28 0-16,27 0 15,-27 0-15,-28 0 16,28 0 0,-28 0-16,28 0 15,0 0-15,27 0 16,-55 0-16,28 0 16,0 0-16,0 0 15,-28 0-15,0 0 16,-1 0-16,1-28 15,0 28 1,0 0-16,0 0 16,0 0-1,0 0-15,28 0 16,0 0-16,-1 0 16,1 0-16,-28 0 15,0 0-15,28 0 16,55 0-16,-55-28 15,-28 28-15,28 0 16,0 0 0,-28 0-16,28 0 0,-28 0 15,27 0-15,-27-28 16,0 28 0,0 0-1,0 0 1,0 0-16,0 0 15,0-28 1,28 28-16,-1 0 0,29-28 16,-28 28-1,56 0-15,-85 0 16,29 0-16,0-27 16,0 27-1,-28 0-15,0 0 16,0 0-1,0 0 17,0 0-17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7:13.7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63 0,'28'0'78,"0"-28"-78,27 28 16,57 0-16,-56 0 15,0 0 1,0 0-16,-1 0 16,-27 0-16,56 0 15,-28 0-15,0 28 16,27-28-16,-27 0 16,0 28-16,0-28 15,0 0-15,0 0 16,-29 0-1,1 0 1,28 0-16,-28 0 16,28 0-16,0 0 0,-28 0 15,0 0-15,-1 0 16,29 0-16,-28 0 16,28 0-1,-28 0-15,0 0 16,28 0-16,0 0 15,-1 0-15,1 0 16,0 0-16,28 0 16,-28 0-16,-1 0 0,1 0 15,-28 0 1,0 0-16,0 0 16,0 0-16,28 0 15,27 0-15,29 0 16,-56-28-16,28 28 15,27 0-15,1 0 16,-28 0-16,-1 0 16,1 0-16,0 0 15,-28 0-15,-1 0 16,29 0-16,28 0 16,-28 0-16,-29 0 15,1 0-15,28 0 16,-28 0-16,-28 0 15,0 0-15,27 0 16,-27 0-16,28-28 16,-28 28-16,28 0 15,-28 0-15,0 0 16,0 0-16,28 0 16,-29 0-16,1-28 15,28 28-15,0 0 16,-28 0-1,28 0-15,-28 0 16,0 0-16,-1 0 16,29 0-1,-28 0-15,0 0 16,0 0-16,0 0 16,0 0 15,0 0-16,0 0 1,0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7:16.5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866 861 0,'56'0'78,"-1"28"-78,1-1 16,0 29-16,28-28 15,-1 0-15,1-28 16,-28 28-16,56-28 16,-56 0-16,27 28 15,1-28-15,-28 0 16,28 0-16,-29 0 16,29 0-16,-28 0 15,28 0-15,27 0 16,-27 0-16,-28 0 15,0 0-15,27 0 16,-27 0-16,0 0 16,0-28-16,0 28 15,-28 0-15,27 0 16,-55-28-16,28 0 16,0 28-16,28-28 15,0 28-15,0 0 16,0-28-16,-29 0 15,29 1-15,0-1 16,0 0-16,-28 0 16,28 0-1,-28 28-15,0-28 16,-1 0-16,29-28 16,-28 28-16,-28 0 15,56 1-15,-28-1 16,-28 0 15,28 28-31,-28-28 16,0 0 15,0 0-15,0 0-1,-28 0 1,0 28-16,28-28 15,-56 0-15,28 28 16,0-28-16,0 28 16,-27-27-16,27-1 15,0 0-15,0 28 16,-28-28-16,0 28 16,28-28-16,-28 0 15,1 0-15,27 28 16,-28 0-16,28 0 15,-28-28 1,0 28-16,28 0 16,-27 0-16,-1 0 15,56-28-15,-56 28 16,28 0-16,-28 0 16,28-28-16,0 28 15,1 0-15,-1 0 16,-28 0-16,0 0 15,28 0-15,-28 0 16,0 0-16,28 0 16,1 0-16,-1 0 15,-28 0 1,0 0-16,0 0 0,0 0 16,28 0-16,1 0 15,-29 0-15,0 0 16,-28 0-16,28 0 15,1 0 1,-1 0-16,0 0 16,-28 0-16,28 0 15,0 0-15,-55 0 0,55 28 16,-28-28 0,28 28-16,1-28 15,-29 28-15,28 0 16,0 0-16,0 0 15,1 0-15,-1 0 16,0 0-16,0 27 16,28-27-16,-28 0 15,1 0-15,27 28 16,0-56-16,-28 56 16,28-28-16,0 0 15,0 27-15,0-27 16,28 0-1,0 0 1,-28 0-16,28 0 16,0 0-1,-28 0 1,28 0 15,0 0-15,0-1-1,28 1 1,-28 0 0,28-28-16,0 28 15,0-28-15,0 0 16,28 0-16,-28 0 16,-28 28-16,28-28 15,0 0-15,27 0 16,-27 28-16,0-28 15,0 0 1,0 0-16,28 0 16,-28 28-16,28-28 15,-29 0-15,1 0 16,28 0-16,-28 0 16,28 0-16,0 0 15,-28 0-15,0 0 16,0 0-1,-1 0 1,1 0 0,0 0-1,0 0 1,0 0 0,0 0 30,0 0-46,0 0 16,0 0-16,0 0 16,0 0-1,-1 0 1,1 0 0,0 0-1,0 0 1,0 0-1,0 0 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9:33.4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97 0,'56'0'79,"28"0"-79,-28 0 15,27 0-15,-27 0 16,28 0-16,56 0 15,-57 0-15,1 0 16,28 0-16,-57 0 16,29-28-16,-28 28 15,28 0-15,-28-28 16,27 28-16,-27 0 16,0 0-16,0 0 15,0 0-15,-1 0 16,1 0-16,-28 0 15,0 0 1,28 0-16,0 0 16,0 0-16,-29 0 15,29 0-15,0 0 16,-28 0-16,28 0 16,-28-28-16,28 28 15,-1 0-15,1 0 16,0 0-16,0 0 15,0 0-15,0 0 16,-1 0-16,1 0 16,-28 0-16,84 0 15,-84 0-15,0 0 16,27 0-16,29 0 16,-28 0-16,56 28 15,-84-28-15,27 0 16,1 0-16,0 0 15,0 0-15,0 0 16,-1 0-16,1 0 16,0 0-16,0 0 15,0 0-15,27 0 16,-55 0-16,28 0 16,-28 0-16,0 0 15,0 0-15,28 0 16,0 0-16,-28 28 15,-1-28-15,1 0 16,0 0-16,0 0 16,0 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1:59:34.7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0 233 0,'28'-28'62,"0"28"-62,55 0 16,1 0-16,-28 0 15,56 0-15,-1 0 16,-27 0-16,84 0 16,55 0-16,0 0 15,-167 0-15,195 0 16,-28 0-16,-27 0 16,-29-28-16,1 28 15,-1 0-15,-27 0 16,27-28-16,29-28 15,-113 56-15,85 0 16,-56 0-16,27 0 16,-27 0-16,27 0 15,-27 0-15,28 0 16,-57 0-16,29 0 16,0-28-16,-1 28 15,57 0-15,-85 0 16,29-28-16,0 28 15,-29 0-15,29 0 16,-28 0-16,0 0 16,55-28-16,-55 28 15,28 0-15,-29 0 16,85 0-16,-57 0 16,-27 0-16,28 0 15,-28 0-15,27 0 16,-55 0-16,-28 0 15,0 0 1,0 0 0,0 0 15,0 0-15,-1 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11:48.9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83 0,'56'0'47,"56"0"-31,55 0-16,168 0 15,-28 0-15,-195 0 0,474 0 16,-251-55-16,279 55 15,-223 0-15,55 0 16,-55 0-16,-167 0 16,110 0-1,-110 0-15,-29 0 16,-111 0-16,0 0 16,-56 0-16,-1 0 15,1 0-15,0 0 16,0-28-1,0 28 1,0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11:52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0,'28'0'94,"-1"0"-94,1 0 15,0 0-15,28 0 16,56 0-16,-84 0 16,27 0-16,1 0 15,-28 0-15,0 0 16,28 0-16,-28 0 15,0 0-15,0 0 16,0 0-16,0 0 16,-1 0-1,1 0-15,0 0 16,0 0 15,0 0-15,0 0-16,0 0 15,0 0-15,0 0 16,0 0 0,0 0-1,-1 0 1,1 0-16,0 0 16,0 0-1,0 0 1,0 0-16,28 0 15,-28 0-15,0 0 16,0 0-16,0 0 16,27 0-1,-27 0 1,0 0-16,0 0 16,28 0-1,-28 0-15,0 0 16,0 0-16,0 0 15,-1 0 1,1 0 0,0 0-1,0 0 1,0 0 0,0 0-16,0 0 31,0 0-16,0 0 1,0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11:55.4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0,'56'0'62,"0"0"-46,0 0-16,0 0 16,-1 0-16,1 0 15,0 0-15,-28 0 16,0 0-16,0 0 15,28 0-15,-28 0 16,27 0-16,-27 0 16,0 0-16,28 0 31,-28 0-31,28 0 0,-28 0 16,0 0-16,0 0 15,27 0 1,-27 0-16,0 0 15,28 0 1,0 0 0,-28 0-16,0 0 15,28 0-15,-29 0 16,1 0-16,28 0 16,-28 28-16,28-28 15,-28 0 1,0 0-16,28 0 15,-1 0 1,-27 0-16,0 0 16,0 0-16,0 0 15,0 0-15,0 0 16,28 0 0,-28 0-16,-1 0 15,29 0-15,0 0 16,0 0-1,0 0-15,-28 0 16,0 0-16,27 0 16,-27 0-16,0 0 15,28 0-15,-28 0 16,28 0-16,0 0 16,-28 0-16,-1 0 15,1 0-15,28 0 16,0 0-16,0 0 15,-28 0-15,28 0 16,-29 0-16,1 0 16,0 0-16,28 0 15,0 0-15,0 0 16,28 0-16,-29 0 16,29 0-16,0 0 15,27 0-15,-55 0 16,28 0-16,28 0 15,-29 0-15,-27 0 16,56 0-16,-28 0 16,-29 0-16,1 0 15,0 0-15,0 0 16,-28 0 0,0 0-16,0 0 15,0 0-15,-1 0 16,1 0-1,0 0 1,0 0-16,0 0 16,0 0-16,0 0 31,0 0-31,0 0 16,0 0-1,0 0 1,0 0 15,-1 0-15,1 0-1,0 0 1,28 0-16,-28 0 16,28 0-16,0 0 15,-28 0 1,27 0-16,1 0 15,0 0-15,-28 0 16,0 0-16,0 0 16,28 0-16,-1 0 15,1 0-15,-28 0 16,28 0-16,-28 0 16,0 0-16,0 0 15,0 0-15,27 0 16,-27 0-16,0 0 15,0 0 1,0 0-16,28 0 16,-28 0-16,0 0 15,28 0 1,-1 0-16,1 0 16,-28 0-16,28 0 15,0 0-15,0 0 16,-1 0-16,29 0 15,0 0-15,0 0 16,-29 0-16,29 0 16,0 0-16,28 0 15,-29 0 1,1 0-16,-28 0 16,-28 0-16,28 0 15,-28 0-15,-1 0 0,1 0 16,28 0-16,0 0 15,0 0-15,28 0 16,55 0 0,-27 0-16,-1 0 15,29 0-15,27 0 16,-55 0-16,28 0 16,-29 0-16,29 0 0,-28 0 15,-1 0-15,-27 0 16,0 0-1,-29 0-15,-27 0 16,28 0-16,-28 0 16,0 0-1,0 0-15,0 0 16,0 0-16,28 0 0,-1 0 31,29 0-31,-28 0 16,56 0-16,-29 0 15,-27 0-15,0 0 16,28 0-16,-28 0 16,-1 0-16,1 0 15,-28 0-15,0 0 16,28 0-16,0 0 16,27 0-16,-27 0 15,28 0-15,28 0 16,-84 0-16,83 0 15,-27 0-15,-56 0 16,56 0-16,-1 0 16,1 0-16,-28 0 15,28 0-15,-1 0 16,29 0-16,-56 0 16,0 0-16,-1-28 15,29 28-15,0 0 16,0 0-16,-29 0 15,85 0-15,-28 0 16,55 0-16,-83 0 16,55 0-16,-27 0 15,-56 0-15,28 0 16,27 0-16,-27 0 16,0 0-16,-28 0 15,-1 0-15,-27-28 16,0 28-16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4:01:18.5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0,'28'0'110,"84"0"-110,-29 0 15,-27 0-15,28 0 16,0 0-16,27-28 16,-27 28-1,0 0-15,27 0 0,1 0 16,-28 0-1,0 0-15,-1 0 0,1 0 16,-28 0 0,55 0-16,-27 0 0,0 0 15,-28 0-15,28 0 16,-1 0 0,1 0-16,-28 0 0,55 0 15,-27 0 1,0 0-16,-28 0 0,28 0 15,-1 0 1,29 0-16,-56 0 0,27 0 16,1 0-16,28 0 15,-56 0 1,55 0-16,1 0 0,-28 0 16,-28 0-1,27 0-15,-27 28 0,56-28 16,-56 0-1,27 0-15,1 0 0,0 0 16,-28 0 0,83 0-16,-55 0 15,28 0-15,-29 0 16,1 0 0,0 0-16,-1 0 15,29 0-15,-28 0 16,0 0-16,-1 0 0,57 28 15,-84-28 1,27 0-16,1 0 16,56 0-16,-57 0 0,-27 0 15,28 0 1,0 0-16,-28 0 0,27 0 16,1 0-1,84 0-15,-113 0 0,85 0 16,-56 0-1,83 0-15,-83 0 16,55 0-16,-55 0 16,0 0-16,55 0 15,-27 0-15,28 0 0,-57 0 16,1 0 0,28 0-16,27 0 0,-27 0 15,0 0 1,-29 0-16,1 0 15,0 0-15,0 0 16,27 0-16,-27 0 16,28 0-16,-1 0 0,-27 28 15,0-28 1,-1 0-16,1 0 0,28 0 16,-56 0-1,27 0 1,1 0-16,28 0 15,-56 0-15,27 0 16,-27 28 0,28-28-16,0 0 0,-1 0 15,29 0-15,-56 0 0,0 0 16,55 0 0,-27 0-16,-56 0 15,56 0-15,-28 0 16,27 27-16,-27-27 15,0 0 1,28 0-16,-1 0 0,-27 0 16,56 0-16,-84 0 0,28 0 15,55 0 1,-83 0-16,28 0 16,56 0-16,-57 0 15,1 0 1,0 28-1,0-28-15,-28 0 0,28 0 16,-28 0 0,0 0-16,-1 0 15,29 0-15,0 0 0,-28 0 16,56 0-16,-28 0 16,27 0-16,57 0 15,-56 0 1,-1 0-16,1 0 0,0 0 15,55 0 1,-55 0-16,0 0 0,0 0 16,27 0-16,1 0 15,-56 0-15,83 0 16,-55 0-16,-28 0 16,28 0-1,-29 0-15,29 0 0,0 0 16,-28 0-1,-1 0-15,29 0 0,-28 0 16,28 0 0,27 0-16,-27 0 15,-28 0-15,28 0 16,-28 0 0,-1 0-16,29 0 15,28 0-15,-28 0 16,-1 0-16,1 0 0,0 0 15,-28 0 1,55 0-16,-55 0 0,-28 0 16,28 0-16,55 0 15,-55 0 1,28 0-16,-28 0 0,0 0 16,-28 0-1,27 0-15,1 0 16,-28 0-16,0 0 15,0 0-15,0 0 0,28 0 16,-28 0 0,-1 0-16,29 0 15,0 0-15,0 0 0,0 0 16,0 0 0,-29 0-16,1 0 0,0 0 31,0 0 0,0 0 16,0 0-47,0 0 16,0 0-1,0 0-15,28 0 0,-1 0 16,-27 0-1,28 0-15,-28 0 16,0 0 0,0 0 31,0 0-32,0 0 1,0 0-16,0 0 15,-1 0 17,1 0 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15:05.6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99 0,'27'0'78,"29"0"-62,0 0-16,-28 0 15,56 0-15,-56 0 16,111 0-16,-83 0 16,28 0-16,-28 0 15,-1 0-15,-27 0 16,0 0-16,0 0 15,28 0 1,-28 0-16,28 0 16,0 0-16,-1 0 15,1 0-15,0 0 16,-28 0 0,28 0-16,-28 0 15,0 0-15,-28-27 16,27 27-16,1 0 15,0 0-15,0 0 16,0 0 0,28 0-16,-28 0 15,84-28-15,-29 28 16,1 0-16,56 0 16,-29-28-16,-55 28 15,28 0-15,27 0 16,-55 0-16,28 0 15,-28 0-15,28 0 16,-29 0-16,29 0 16,0 0-16,0 0 15,27 0-15,-27 0 16,0 0 0,27 0-16,1 0 0,-28 0 15,-1 0-15,1 0 16,0 0-16,-28 0 15,55 0-15,-27 0 16,0 0 0,0 0-16,-29 0 15,29 0-15,-28 0 16,0 0-16,0 0 0,-1 0 16,29 0-16,-28 0 15,0 0 1,28 0-16,-1 0 15,-27 0-15,56 0 16,-28 0-16,-29 0 16,1 0-16,0 0 15,-28 0-15,28 0 0,55 0 16,-55 0 0,28 0-16,0 0 15,-1 0-15,1 0 16,28 0-16,-1 0 15,-55 0-15,0 0 16,0 0-16,-28 0 16,0 0-16,0 0 31,0 0-15,-112 0 77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15:06.5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0 117 0,'28'0'47,"28"0"-47,27 0 15,-27 0-15,28 0 16,28 0-16,-29 0 16,29-56-16,0 56 15,-29 0-15,1 0 16,0 0-16,0 0 15,27 0-15,-27-28 16,-28 28-16,28 0 16,-1 0-16,1 0 15,-28 0-15,28 0 16,-29 0-16,1 0 16,0 0-16,0 0 15,0 0-15,0 0 16,27 0-16,-27 0 15,0 0-15,-28-28 16,0 28-16,28 0 16,-28 0-1,-1 0 1,1 0-16,0 0 16,0 0-16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15:09.7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0,'55'0'78,"1"0"-62,0 0-16,0 0 15,0 28-15,0-28 16,-1 0-16,1 28 15,0-28-15,-28 0 16,28 0 0,-28 28-16,27-28 15,29 0-15,-28 0 16,0 28-16,0-28 16,0 0-16,-1 0 15,-27 0-15,0 0 16,28 0-16,0 0 15,0 0-15,27 0 16,-55 0-16,28 0 16,0 0-16,0 0 15,-28 0-15,0 0 16,-1 0-16,1 0 16,0 0-16,0 0 15,0 0-15,0 0 16,0 0-1,28 0-15,0 0 0,-1 0 16,29 0-16,-28 0 16,28 0-1,-28 0-15,-1 0 16,1 0-16,0 0 0,0 0 16,0 0-1,27 0-15,-27 0 16,0 0-16,0 0 15,28 0-15,-1 0 16,-27 0-16,28 0 16,28 0-16,-57 0 15,29 0-15,-28 0 16,0 0-16,0 0 16,-28 0-16,27 0 15,57 0-15,-56 0 16,28 0-16,-57 0 15,1 0-15,28 0 16,0 0-16,0 0 16,28 0-16,-57 0 15,1 0-15,28 0 16,0 0-16,-28 0 16,0 0-16,28 0 15,55 0-15,-55 0 16,28 0-16,0 0 15,-1 0-15,-27 0 16,0 0-16,28 0 16,0 0-16,55 0 15,-83 0-15,0 0 16,27 0-16,1 0 16,-28 0-16,28 0 15,-1 0-15,-27 0 16,0 0-16,0 0 15,0 0-15,28 0 16,-29 0-16,1 0 16,0 0-16,0 0 15,0 0-15,27 0 16,1 0-16,28 0 16,-56 0-16,55 0 15,57 0-15,-57 0 16,29 0-16,-56 0 15,55-28-15,-27 28 16,-28 0-16,55 0 16,-55-28-16,0 28 15,-29 0-15,1-28 16,0 28-16,-28 0 16,0 0-1,0 0-15,0 0 31,-28-28-15,28 28 15,-28-28 1,28 0-32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17:52.9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 0,'28'0'125,"28"0"-125,27-28 15,-27 28-15,28 0 0,-56 0 16,56 0-16,-29 0 16,-27 0-16,28 0 15,0 0 1,0 0-16,0 0 16,-1 0-16,-27 0 15,28 0-15,-28 0 16,0 0-16,0 0 15,0 0-15,0 0 16,28 0 0,-29 0-16,1 0 15,0 0-15,0 0 16,28 0-16,-28 0 16,0 0-16,28 0 15,-28 0 1,27 0-16,1 0 15,-28 0-15,28 0 16,-28 0 0,28 0-16,0 0 15,-29 0-15,29 0 16,-28 0 0,0 0-1,0 0-15,0 0 16,0 0 15,0 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18:02.5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0,'28'0'63,"56"0"-47,27 0-16,140 0 15,-139 0-15,83 28 16,-55-28-16,27 28 15,113 28-15,-85-56 16,-111 0-16,83 28 16,-55-28-16,55 0 15,-55 0-15,-28 0 16,-1 0-16,-55 0 16,28-28-16,-28 28 15,0 0-15,-28-28 16,28 28-1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18:04.1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0 223 0,'28'0'78,"0"0"-62,0 0-16,28 0 15,0 0-15,0 0 16,27 0-16,-27 0 15,28 0-15,-28 0 16,27 0-16,1 0 16,28 0-16,-28 0 15,-1 0-15,57-28 16,-112 28-16,83-56 16,-27 29-16,-28 27 15,0 0-15,28-28 16,-29 28-16,1-28 15,-28 28-15,0 0 16,0-28-16,0 28 16,0 0-1,0 0 1,0 0 0,0 0-1,-1 0-15,1 0 16,0 0-1,28 0-15,-56-28 16,28 28-16,0 0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22:51.3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12:22:52.7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0:30:40.2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 0,'56'0'78,"-1"0"-62,29 0-16,-28 0 15,28 0-15,-29 0 16,1 0-16,28 0 16,-28 0-16,-28 0 15,28 0 1,-1 0-16,-27 0 0,0 0 15,0 0 1,0 0-16,28 0 0,-28 0 16,28 0-16,-28 0 15,27 0 1,1 0 0,-28 0-1,0 0-15,28 0 0,0 0 16,-28 0-1,-1 0-15,29 0 0,0 0 16,28 0-16,-56 0 16,28 0-16,-1 28 15,29-28-15,-56 0 16,56 0 0,-28 0-16,-1 0 0,1 0 15,0 28 1,0-28-16,-28 0 15,0 0 1,0 0-16,0 0 0,-1 0 16,1 0-16,0 0 31,0 0 0,0 0-31,0 0 31,0 0-31,0 0 16,0 0 15,0 0-31,0 0 16,0 0-16,-1 0 16,1 0-16,0 0 31,0 0 0,0 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0:30:44.2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0,'28'0'0,"28"0"16,-1 0-1,1 0-15,-28 0 16,0 0-16,84 0 15,-57 0 1,1 0-16,0 0 0,0 0 16,28 0-1,-1 0-15,-27 0 0,0 0 16,0 0 0,0 0-16,0 0 15,-1 28-15,1-28 16,0 0-16,0 28 15,0-28 1,-1 0-16,1 0 0,0 0 16,0 0-16,-28 0 0,0 28 15,28-28 1,-1 0-16,57 0 16,-84 0-16,28 0 15,0 0-15,-1 0 16,1 0-1,0 0-15,0 0 0,0 28 16,-28-28-16,27 0 0,1 0 16,0 0-1,-28 0-15,28 0 16,0 0-16,-28 0 16,27 0-16,1 0 15,0 0 1,0 0-16,0 0 0,0 0 15,-1 0 1,1 0-16,0 0 16,0 0-16,0 0 15,-1 28-15,1-28 16,0 0 0,0 0-16,0 0 15,0 0-15,-28 0 16,27 0-16,1 0 15,0 0-15,-28 0 0,28 0 16,-28 0-16,27 0 16,-27 0-1,0 0-15,0 0 16,0 0 0,0 0-16,0 0 15,0 28 1,28-28-16,0 0 15,-1 0 1,1 0-16,0 28 0,28-28 16,-28 0-16,-1 0 15,29 0 1,-28 28-16,28-28 16,-29 0-16,57 28 15,-28-28-15,-28 0 0,27 0 16,-27 0-1,0 0-15,28 0 0,-28 28 16,-1-28-16,1 0 16,0 0-1,0 0-15,-28 0 16,0 27-16,28-27 16,-29 0-16,29 0 0,0 0 15,-28 0 1,28 0-16,0 0 15,0 0 1,27 0-16,-27 0 16,-28 0-16,56 0 0,-28 0 15,-1 0 1,1 0-16,0 0 16,0 0-16,0 0 15,27 0-15,-55 0 0,28 0 16,0 0-1,0 0-15,0 0 16,-1 0-16,1 0 0,28 0 16,-28 0-1,0 0-15,27 0 0,-27 0 16,0 0 0,0 0-16,28 0 0,-29 0 15,29 0 1,-28 0-16,0 0 15,0 0-15,-1 0 16,1 0-16,56 0 16,-84 0-16,28 0 0,-1 0 15,29 0 1,-28 0-16,0 0 0,28 0 16,-29 0-1,29 0-15,28 0 16,-56 0-16,27 0 15,-27 0-15,0 0 16,28 0-16,-28 0 0,-1 0 16,1 0-1,0 0-15,-28 0 0,28 0 16,-28 0 0,28 0-16,-1 0 15,1 0-15,0 0 16,0-27-16,28 27 15,-29 0 1,29 0-16,28-28 0,-1 0 16,-27 28-16,56 0 0,-57-28 15,57 28 1,-28 0-16,27 0 16,-27 0-16,27 0 15,-27-28-15,-56 28 16,83 0-1,-55 0-15,0 0 0,-28 0 16,-28 0-16,0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3:43:58.7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0,'28'0'141,"28"0"-141,0 0 16,28 0-1,-29 0-15,1 0 16,0 0-16,0 0 16,0 0-16,0 0 15,-29 0 1,29 0-16,-28 0 15,28 0-15,-28 0 16,0 0 0,0 0-16,0 0 15,28 0-15,-29 0 16,29 0-16,-28 0 16,0 0-1,0 0-15,0 0 16,0 0-1,0 0-15,0 0 0,0 0 16,27 0 0,-27 0-16,0 0 15,28 0-15,0 0 16,0 0 0,-1 0-16,1 0 15,0 0 1,-28 0-16,28 0 0,-28 0 15,0 0-15,28 0 16,-1 0 0,29 0-16,-28 0 0,0 0 15,-28 0 1,27 0-16,1 0 0,0 0 16,0 0-1,0 0-15,-28 0 0,55 0 16,-55 0-1,28 0-15,0 0 0,56 0 16,-84 0-16,27 0 16,1 0-1,0 0-15,-28 0 0,28 0 16,0 0 0,-1 0-16,-27 0 0,0 0 15,28 0 1,0 0-16,0 0 0,0 0 15,-29 0 1,29 0-16,0 0 16,0 0-16,-28 0 15,28 0-15,-1 0 16,1 0-16,0 0 16,0 0-16,0 0 15,0 0-15,-1 0 16,1 0-16,0 0 15,0 0-15,0 0 16,-28 0-16,0 0 16,-1 0-1,1 0-15,0 0 16,0 0 0,0 0-1,0 0-15,0 0 16,0 0-1,0 0 17,0 0-32,0 0 0,-1 0 31,1 0-15,0 0-1,28 0 204,84 0-203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0:37:43.0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0,'28'0'78,"28"0"-62,0 0-1,28 0-15,-28 0 0,27 0 16,1 0 0,28 0-16,-29 0 15,-55 0-15,56 28 0,-28-28 16,-28 0-1,28 0-15,0 0 0,-29 0 16,29 0 0,0 0-16,0 0 0,0 0 15,0 0 1,-1 0 0,1 0-16,0 0 15,-28 0 1,0 0-16,0 0 0,0 0 15,0 0 1,-1 0-16,1 0 31,0 0-31,28 0 16,0 0-16,0 0 16,-28 0-16,28 0 15,-1 0-15,-27 0 0,28 0 16,0 0-1,0 0-15,-28 0 0,0 0 16,-1 28 0,29-28-16,0 0 15,28 0-15,-28 0 16,27 0-16,29 0 16,-28 0-1,0 0-15,-29 0 0,29 0 16,-28 0-16,28 0 0,-29 0 15,-27 0 1,28 0-16,0 0 0,-28 0 16,0 27-1,0-27-15,0 0 16,0 0-16,0 0 16,-1 0-1,1 0-15,0 0 31,0 0-31,0 0 16,0 0 0,-28 28-16,28-28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0:37:48.4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0,'56'0'94,"0"0"-79,0 0 1,-1 0-16,29 0 16,-28 0-1,0 0-15,0 0 16,27 0-16,57 0 0,-84 0 15,28 0 1,-1 0-16,-55 0 16,28 0-16,28 0 15,-28 0-15,-29 0 0,29 0 16,-28 0 0,28 0-16,0 0 0,0 0 15,0 0-15,-1 0 16,1 0-1,-28 0-15,28 0 0,0 0 16,0 0 0,27 0-16,-27 0 15,0 0 1,-28 0-16,56 0 16,27 0-16,1 0 15,0 0-15,-29 0 16,57 0-16,-56 0 0,-1 0 15,1 0 1,28 28-16,-1-28 0,-55 0 16,28 0-1,28 0-15,-85 0 16,85 0-16,-56 0 16,0 0-1,-28 0-15,27 0 0,-27 0 16,28 0-1,0 0-15,-28 0 0,0 0 16,28 0 0,-28 0-16,27 0 15,1 0-15,0 0 16,0 0 0,-28 0-1,28 0-15,-1 0 0,1 0 16,-28 0-16,0 0 0,84 0 15,-29 0 1,-27 0-16,28 0 16,0 0-16,0 28 15,-29-28-15,57 0 16,-28 0 0,-28 0-16,-1 0 0,1 0 15,0 0-15,-28 0 16,0 0-1,0 0-15,28 0 16,-1 0 0,1 0-1,-28 0 1,0 0-16,28 0 0,-28 0 16,0 0-1,0 0-15,0 0 16,-1 0-16,29 0 15,0 0 1,0 0-16,0 0 16,0 0-1,-1 0-15,-27-28 0,28 28 16,0 0 0,0 0-16,0-28 15,-1 28-15,-27 0 16,28 0-16,0 0 15,-28 0-15,0 0 16,0 0 0,0 0-16,0 0 15,-1 0 1,1 0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0:37:52.0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0 205 0,'56'-28'78,"0"28"-63,27 0 1,-27 0-16,28 0 0,0-28 16,55 1-1,29 27-15,-29-28 0,-27 28 16,28 0 0,-57-56-16,29 56 0,0 0 15,-29 0-15,1 0 16,-28 0-1,28 0-15,-56 0 0,27 0 16,1 0 0,0 0-16,0 0 15,-28 0-15,0 0 16,27 0-16,1 0 0,-28 0 16,0 0-1,28 0-15,28 0 16,-56 0-16,27 0 15,29 0 1,-28 0-16,28 0 0,-28 0 16,-29 0-1,29 0-15,0 0 0,-28 0 16,0 0 0,84 0-16,-29 0 15,-27 0-15,0 0 16,0 0-1,28 0-15,-57 0 0,57 0 16,-28 0 0,0 0-16,0 0 0,-1 0 15,29 0 1,-28 28-16,28-28 16,-28 0-16,-1 0 15,1 0-15,28 0 16,0 0-16,-28 0 15,27 0-15,-55 0 16,28 0-16,0 0 0,0 0 16,-1 0-1,-27 0-15,28 0 16,0 0-16,28 0 16,-28 0-16,-1 0 15,-27 0-15,28 0 0,0 0 16,0 0-1,-28 0-15,28 0 0,-29 0 16,29 0 0,-28 0-16,28 0 15,0 0-15,56 0 16,-57 28-16,-27-28 16,28 0-1,56 0-15,-29 0 0,29 28 16,-84-28-16,28 0 15,28 0-15,-1 0 16,29 27-16,-28-27 16,-1 0-16,1 0 15,-28 0-15,56 0 16,-84 0 0,27 0-16,1 0 0,0 28 15,-28-28-15,28 0 0,0 0 16,-1 0-1,29 0-15,-28 0 16,0 0-16,0 0 16,-1 0-16,1 0 15,0 0 1,-28 0-16,0 0 0,28 0 16,0 0-1,-1 28-15,1-28 0,0 0 16,-28 0-16,28 0 15,0 0 1,-1 0-16,-27 0 16,28 0-1,-28 28-15,28-28 16,-28 0 0,28 0-16,-28 0 0,27 0 15,1 28-15,0-28 0,-28 0 16,28 0-1,-28 28 1,27-28 0,-27 0-16,28 28 0,0-28 15,-28 0 1,0 0-16,28 0 0,27 28 16,-27-28-1,56 28-15,-28-28 0,-1 0 16,57 28-16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0:55:1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0 140 0,'28'0'140,"28"0"-140,-1 0 0,1 0 16,0 0 0,28 28-16,-28-28 0,-29 28 15,29-28 1,0 0-16,0 0 15,0 28-15,0-28 16,-1 0-16,1 0 16,0 0-1,-28 0-15,28 0 0,0 28 16,-1-28-16,-27 0 16,28 0-16,-28 0 15,28 0-15,-28 0 16,0 0-16,28 0 15,-1 0-15,-27 0 16,28 0 0,-28 0-16,0 0 0,0 0 15,0 0-15,28 0 16,-28 0-16,-1 0 16,1 0-16,0 0 15,0 0-15,0 0 16,28 0-16,-28 0 15,0 0 1,0 0-16,0 0 16,-1 0-1,1 0-15,0 0 16,0 0-16,28 0 16,-28 0-1,0 0-15,0 0 16,0 0-1,28 0-15,-29 0 16,1 0 0,0 0-16,0 0 0,28-28 15,-28 28-15,0-28 16,28 28-16,-28 0 16,55 0-16,-55 0 15,28-28 1,-28 28-16,28 0 0,-28 0 31,0 0-31,-1 0 0,29-28 16,0 28-16,0 0 15,0 0-15,0 0 16,27-28-16,-27 28 16,28 0-1,-28 0-15,0-28 0,-1 28 16,-27 0-1,28 0-15,-28 0 0,0 0 32,0 0-32,0 0 0,28 0 15,-28 0-15,-1 0 16,1 0 0,28 0-16,0 0 0,0-28 15,-28 28 1,28 0-16,-1 0 0,-27 0 15,0 0 1,28-28-16,-28 28 0,0 0 16,28 0-1,-28 0-15,27 0 16,-27-28 0,0 28-1,0 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0:56:01.7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0,'28'0'110,"28"0"-110,-28 0 15,0 0 1,27 0-16,-27 0 16,28 0-16,0 0 15,-28 0 1,28 28-16,-28-28 16,0 0-16,-1 0 15,1 0 1,0 0-16,0 0 15,28 0-15,-28 0 16,0 0-16,28 0 0,-28 0 16,0 0-1,-1 0-15,1 0 0,0 0 16,0 0 15,0 0-15,0 0-16,0 0 15,0 0 1,0 0-16,0 0 16,0 0-1,-1 0 1,1 0-16,0 0 0,0 0 31,0 0-15,0 0-16,0 0 15,0 0-15,0 0 16,0 0 0,0 0-1,-1 0-15,1 0 0,0 0 16,28 0 0,0 0-1,-28 0-15,28 0 16,-28 0-16,0 0 15,-1 0 1,1 0-16,0 0 16,0 0-16,0 0 0,28 0 15,-28 0 1,0 0 0,28 0-16,-29 0 15,1 0-15,0 0 31,0 0-31,0 0 0,0 28 16,28-28 0,-28 0-16,0 0 0,28 0 15,-1 0-15,1 0 16,0 0-16,-28 0 16,28 0-16,-28 0 15,0 0 1,-1 0-16,1 0 0,0 0 15,28 0 1,-28 0-16,0 0 16,0 0-1,0 0 1,0 0-16,0 0 16,-1 0-1,1 0-15,0 0 16,0 0-1,0 0-15,0 0 0,0 0 16,0 0-16,28 0 16,-28 0-1,27 0-15,1 0 16,-28 0 0,0 0-16,28 0 0,-28 0 15,0 0 1,0 28-16,27-28 0,-27 0 15,0 0 1,0 0-16,0 0 0,0 0 16,28 0-16,-28 0 15,0 0 1,27 0-16,-27 0 0,28 0 16,-28 0-1,28 0-15,-28 0 0,28 0 31,-28 0-31,0 0 16,-1 0-16,1 0 16,0 0-1,28 0-15,-28 0 16,0 0 0,28 0-16,-28 0 15,27 0 1,-27 0-16,0 0 15,0 0-15,0 0 16,28 0 0,0 0-1,-28 0-15,28 0 16,-1 0-16,-27 0 0,0 0 16,0 0-1,0 0-15,28 0 0,-28 0 16,0 0-1,0 0-15,-1 0 16,1 0 0,28 0-16,-28 0 15,28 0-15,-28 0 16,0 0 0,28 0-16,-29 0 0,1 0 15,0 0 16,0 0-31,0 0 16,28 0-16,-28 0 16,28 0-16,-28 0 0,0 0 15,-1 0 1,1 0-16,0 0 0,28 0 16,-28 0-1,0 0 1,28 0-1,-28 0 1,0 0-16,-1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0:56:03.4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0 252 0,'28'0'94,"28"0"-79,28 0 1,-28-28-16,55 28 0,-55 0 16,28 0-1,0-28-15,-1 28 16,-27-28-16,0 28 15,28 0-15,-28 0 16,-1-28-16,1 28 0,-28 0 16,56 0-1,-28 0-15,27 0 0,-27-28 16,28 28 0,28 0-16,-57 0 15,1-28-15,0 28 16,28 0-16,-28 0 15,27 0-15,1-28 16,-28 28-16,28 0 16,-28-28-16,-1 28 0,29 0 15,-28 0 1,0 0-16,-28 0 16,28 0-16,-1 0 15,1 0-15,0 0 16,0 0-16,0 0 15,27 0-15,-27 0 16,28 0 0,-28 0-16,0 0 0,27 0 15,-27 0-15,0 0 16,0 0-16,0 0 16,-1 0-16,29 0 15,0 0 1,0 0-16,55 0 0,-27 0 15,27 0 1,-27 0-16,56 0 0,-29 0 16,29 0-16,-1 0 15,1 0-15,-1 0 16,0 0-16,-111 0 16,84 0-1,27 0-15,-83 0 0,0 0 16,0 0-1,-29 0-15,1 0 0,-28 0 16,0 0-16,0 0 31,0 0-15,0-28 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16:22.9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85 0,'28'0'141,"28"0"-125,55 0-16,-55 0 0,28 0 15,-28 0 1,-1 0-16,29 0 15,-28 0-15,0 0 16,0 0-16,-28-28 16,27 28-16,-27 0 15,28 0 1,-28 0-16,0 0 0,0 0 16,0 0-1,28 0-15,-28 0 16,-1 0-1,1 0-15,0 0 32,0 0-17,0 0 1,0 0-16,0 0 16,0 0-16,0 0 31,0 0-31,0 0 15,27 0 1,-27 0-16,0 0 16,0 0-16,28 0 0,-28 0 15,0 0 1,0 0-16,0 0 16,0 0-1,27 0-15,-27 0 16,0 0-1,0 0 1,0 0-16,0 0 0,0 0 16,0 0-16,0 0 15,0 0-15,-1 0 16,29 0-16,-28 0 16,0 0-16,28 0 15,-28 0 1,0 0-1,28 0 1,-29 0-16,29 0 0,0 0 16,-28 0-16,28 0 15,0 0-15,-28 0 16,0 0-16,27 0 16,-27 0-1,0 0-15,0 0 16,0 0-1,28 0-15,-28 0 0,0 0 16,0 0 0,-1 0-16,29 0 15,-28 0-15,28 0 16,-28 0 0,28 0-16,-28 0 15,0 0 1,0 0-16,27 0 0,1 0 15,-28 0 1,28 0-16,0 28 16,0-28-16,-29 0 15,29 0 1,0 0-16,-28 0 0,0 0 16,0 0-1,28 0-15,-28 0 0,-1 28 16,1-28-1,0 0-15,0 0 16,0 0-16,0 0 0,0 0 16,0 0-1,0 0-15,0 27 16,0-27 0,0 0-1,-1 0 32,1 0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16:27.1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0,'28'-27'140,"56"27"-124,-28 0-16,27 0 16,29 0-1,-28 0-15,-28 0 16,27 0-16,1 0 15,-28 0-15,28 0 16,-28 0-16,-1 0 0,1 0 16,56 0-16,-56 0 15,83 0-15,-111 0 16,56 0-16,0 27 16,27-27-1,-55 28-15,56-28 0,-29 0 16,1 28-1,-28-28-15,0 0 0,0 28 16,-1-28-16,1 0 16,0 0-16,0 28 15,0-28-15,0 0 16,-1 0 0,-27 0-16,28 0 0,0 0 15,-28 0 1,28 0-16,0 28 0,27-28 15,1 0 1,28 0-16,-29 0 0,1 0 16,0 0-16,0 0 15,27 0 1,1 0-16,-56 0 16,83 0-16,-55 0 15,83 0-15,-111 0 16,56 0-16,-28 0 15,27 28-15,-55-28 16,28 0-16,-28 0 0,0 0 16,-1 0-1,1 0-15,-28 0 16,0 0 0,0 0-16,28 0 15,0 0-15,-29 0 16,1 0-16,28 0 15,-28 0 1,0 0-16,0 0 16,0 0-16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16:31.9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0,'55'0'78,"-27"0"-62,28 0-1,0 0-15,0 0 16,0 0-16,27 0 16,-27 0-1,56 0-15,-56 28 16,0-28-16,-1 0 15,1 0 1,0 28-16,0-28 0,0 0 16,-1 28-16,29-28 15,-28 0-15,28 56 16,27-56-16,-55 0 16,28 0-1,-28 0-15,0 0 0,-1 28 16,-27-28-1,0 0-15,28 0 0,0 0 16,0 0-16,0 0 16,-1 0-1,-27 0-15,28 0 0,-28 0 32,0 0-32,0 0 0,0 0 31,0 0-16,0 0 1,0 0 31,-1 0-31,1 0-1,28 0-15,0 0 16,0 0-1,28 55-15,-29-55 0,1 0 16,0 0-16,28 0 16,-28 0-1,27 0-15,-27 0 0,28 0 16,-28 28 0,27-28-16,-27 0 15,56 0-15,-28 0 16,-1 0-16,-27 0 0,28 0 15,0 0 1,27 28-16,-27-28 16,-28 0-16,28 0 0,-1 0 15,-27 0 1,28 0-16,-28 0 0,0 0 16,-1 0-1,-27 0-15,0 0 0,56 0 16,-56 0-1,0 0 1,28 0-16,-28 0 0,-1 0 16,1 0-1,0 0-15,28 0 0,-28 0 16,28 0 0,-28 0-16,28 0 15,-1 0-15,-27 0 16,28 0-16,56 0 15,-84 0-15,83 0 16,-27 0-16,-28 0 16,0 0-16,27 0 0,-27 0 15,28 0 1,0 0-16,-28 0 0,27 0 16,-27 0-1,0 0-15,0 0 16,0 0-16,27 0 15,-27 0-15,56 0 16,-1 0-16,-27 0 0,0 0 16,28 0-1,-57 0-15,29-28 16,0 28-16,-28 0 16,27 0-16,-27 0 15,0 0-15,0 0 16,28 0-16,-1 0 15,-27 0-15,28 0 16,28-55-16,-29 55 16,1 0-16,0 0 15,27 0-15,-83 0 16,84 0-16,-56 0 16,28 0-16,-29 0 15,1-28-15,0 28 16,28 0-16,-28 0 15,-1 0-15,1 0 16,0 0-16,28 0 16,-28 0-1,-28 0-15,55 0 16,-55 0-16,28-28 16,-28 28-16,0 0 15,28 0 1,-28 0-16,0 0 15,27 0 1,1 0-16,0 0 0,0 0 16,0-56-16,-1 56 15,1 0-15,-28 0 16,28-28-16,0 28 16,0 0-16,-28 0 15,-1 0-15,1 0 16,0 0-1,0 0-15,0 0 16,0 0 0,0 0 31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18:04.9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0 170 0,'28'0'141,"27"0"-94,1 0-47,0 0 15,-28 0 1,28-28-16,-28 28 15,0 0-15,27 0 0,1 0 16,0 0-16,-28 0 16,0 0-1,0 0-15,28 0 16,-28 0-16,-1 0 16,1 0-16,0 0 15,-28-28 1,28 28-16,0 0 0,0 0 15,0 0 1,0-28-16,0 28 16,0 0-1,0 0 1,0 0 0,-1 0-1,1 0-15,0 0 16,0 0-16,0-28 15,0 28-15,0 0 16,0 0-16,0 0 0,0 0 16,0-28-1,-1 28-15,1 0 16,0 0 0,-28-28-1,28 28-15,0 0 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3:44:02.2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0 145 0,'28'0'172,"28"0"-156,0 0-16,-28 0 15,83 0-15,-55 0 16,0 0-16,28 0 15,-28 0-15,-1 0 0,29 0 16,-28 0-16,-28 0 16,0 0-16,28 0 15,-1 0 1,29 0-16,-56 0 16,28 0-16,28 0 0,-28 0 15,83 0 1,-55 0-16,0 0 0,-29 0 15,1 0-15,0 0 16,0 0 0,0 0-16,-1 0 0,1 0 15,-28 0 1,28 0-16,56 0 0,-84 0 16,83 0-1,-55 0-15,0 0 0,-28 0 16,83 0-16,-55 0 15,28 0-15,-28 0 16,0 0-16,-1 0 16,29 0-1,-28 0-15,0-28 0,28 28 16,-1 0 0,1 0-16,-28 0 0,56-28 15,-85 28 1,85 0-16,-56-28 0,28 28 15,-28-28-15,-29 28 16,29 0 0,0 0-16,-28 0 0,28 0 15,0 0 1,-1 0-16,1 0 16,28-28-16,-28 28 15,0 0-15,-1 0 16,1 0-16,0 0 15,-28 0-15,0 0 16,-56 0 125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18:06.9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0,'56'0'110,"28"0"-110,-1 0 15,1 0 1,28 0-16,-57 0 0,57 0 16,-28 0-1,-28 0-15,27 0 0,-55 28 16,28-28-1,-28 0-15,28 0 16,0 28-16,-28-28 0,0 0 16,-1 0-1,1 0-15,0 0 16,0 0 0,0 0-16,0 0 0,0 28 15,28-28 1,0 0-1,-29 0-15,1 0 0,28 0 16,-28 0 0,0 0-16,0 0 15,0 0 1,0 28-16,0-28 31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18:08.7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70 0,'55'-28'78,"-27"28"-78,28 0 0,112-28 15,-140 28 1,55 0-16,57 0 16,-29 0-16,1 0 15,28 0-15,-57 0 16,1 0-16,28 0 0,-28 0 16,-29 0-1,29 0-15,-28 0 0,28 0 16,-1 0-1,29 0-15,-28 0 16,0 0-16,-29 0 0,29 28 16,0-28-1,-28 0-15,-1 0 0,1 0 16,0 0 0,0 0-16,0 0 0,0 0 15,-1 0 1,1 0-16,28 28 15,-56-28-15,28 0 16,0 0 0,-1 0-16,29 28 15,-28-28-15,0 0 16,27 28-16,29-28 0,-84 0 16,84 0-1,-29 0-15,1 28 16,0-28-16,-28 0 15,55 28-15,-27-28 16,0 28-16,0-28 0,-29 0 16,29 0-1,-28 28-15,56-28 0,-29 0 16,1 55 0,0-55-16,27 0 15,-27 28-15,0-28 16,0 0-16,27 28 15,1-28-15,-28 0 0,55 0 16,-83 0 0,56 28-16,-29-28 15,-27 0-15,0 0 16,56 0-16,-84 0 16,28 28-16,-1-28 15,57 0-15,-56 0 16,-28 0-16,83 28 15,-27-28-15,0 0 16,55 0-16,-27 28 0,28-28 16,-29 0-1,29 0-15,-29 0 16,29 0-16,28 28 16,-57-28-16,1 0 15,-1 0-15,29 0 16,-28 0-1,-29 28-15,57-28 0,-56 0 0,-1 0 16,-27 0 0,0 0-16,28 56 0,27-56 15,-83 0 1,84 0-16,-28 0 16,-28 0-16,-1 0 15,29 0-15,-28 0 16,28 0-1,-28 0-15,27 0 0,-27 0 16,0 0-16,0 0 16,0 0-16,-1 0 15,1 0-15,-28 0 16,0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19:19.6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0 116 0,'56'0'125,"27"0"-110,-27 0-15,28 0 0,28 0 16,-29 0 0,1 0-16,-28 28 15,28-28-15,-28 0 16,-29 0-16,1 0 15,0 0-15,0 0 0,0 0 32,28 0-32,-28 0 15,28 28-15,-28-28 16,27 0-16,-27 0 16,0 0-16,28 0 0,0 0 15,-28 28 1,28-28-16,-1 0 0,1 0 31,-28 0-31,0 0 0,0 28 16,0-28-1,0 0-15,0 0 16,0 0-16,27 0 16,1 0-16,-28 28 15,28-28-15,-28 0 16,0 0-1,0 0-15,0 0 16,0 0-16,-1 0 16,1 28 15,0-28-31,0 0 16,0 0-16,28 0 15,0 0-15,-28 0 16,28 0-16,-1 0 0,57 0 15,-56 0 1,0 0 0,-28 0-16,-1 0 15,29 0-15,-28 0 16,0-28 0,0 28-1,0 0-15,0-28 0,0 28 16,0 0-1,-28-28-15,28 28 16,0 0-16,-1-28 16,1 28-16,0 0 15,0-28 1,0 28 0,0 0-16,0 0 15,0 0 1,0 0-1,-28-28-15,28 28 16,0-28 0,-1 28-16,1 0 15,0-28-15,28 28 16,0-28 0,0 28-16,0 0 15,-29 0-15,29 0 0,-28 0 16,0 0-1,0 0 1,0 0 0,0 0 77,0 0-93,28 0 16,-1 0-16,-27 0 16,84 0-1,-56 0-15,28-28 16,-1 28-16,-27 0 16,-28 0-16,0 0 0,0 0 15,-84 0 141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19:21.6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0,'27'0'62,"57"0"-46,0 0-16,56 0 15,-57 0-15,57 0 16,-29 0-16,1 0 16,0 0-16,-1 0 15,-27 0-15,28 0 16,-28 0-16,-1 0 15,-27 0-15,28 0 16,-28 0 0,27 0-16,1 0 0,28 0 15,-29 0-15,1 0 16,0 0-16,0 0 16,27 0-16,-55 0 15,28 0-15,0 0 16,-56 0-16,55 0 15,-27 0-15,28 0 16,-28 0-16,27 0 16,1 0-16,56 0 15,-57 0-15,1 0 16,0 0 0,111 28-16,-83-28 15,0 0-15,-1 28 16,-27-28-16,-28 28 15,55-28-15,-27 0 16,-28 0-16,28 28 16,-1-28-16,29 28 15,-28-28 1,0 0-16,-29 0 0,29 56 16,0-56-16,-28 0 15,27 0-15,29 0 16,-84 0-16,28 0 15,0 27-15,55-27 16,-55 0-16,28 0 16,-56 0-1,56 0-15,-1 28 0,1-28 16,56 0 0,-57 0-16,1 28 0,0-28 15,0 0-15,-29 0 16,57 0-16,-84 0 15,56 28-15,-1-28 32,-27 0-32,0 0 0,0 0 15,0 0 1,-28 0-16,27 0 16,1 0-16,-28 0 15,28 0-15,0 0 16,55 0-16,1 0 15,-28 0 1,27 0-16,-55 0 0,84 0 16,-28 0-1,-29 0-15,29 0 16,-28-28-16,-29 28 16,1-28-16,-28 28 0,28 0 15,0-28 1,0 28-1,-1 0-15,1-27 0,28 27 16,-28 0 0,56-56-16,-29 56 0,1 0 15,-56 0 1,84-28-16,-57 28 16,29 0-16,-28 0 0,28 0 15,-1-28 1,-27 28-16,56 0 0,-28 0 15,-29 0 1,1 0-16,0 0 16,0 0-1,-28 0-15,0 0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20:03.3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0,'28'0'110,"28"0"-95,28 27-15,-29-27 16,29 0 0,-28 0-16,0 0 0,28 0 15,-29 0 1,1 0-16,-28 0 0,0 0 16,0 0-1,-28 28-15,56-28 0,-28 0 16,27 0-16,1 0 15,28 28 1,-28-28-16,0 0 0,-28 0 16,27 0-1,1 0-15,-28 0 16,0 0 0,28 0-16,0 0 0,0 0 15,-1 0-15,29 0 31,-28 0-31,0 0 0,0 0 16,-1 0 0,-27 0-16,0 0 0,28 0 15,-28 0 1,0 0-16,28 0 16,0 0-16,-1 0 0,-27 0 15,56 0 1,-28 0-16,28 0 0,27 0 15,1 0 1,-28 0-16,-1 0 0,-27 0 16,0-28-1,28 28-15,-28 0 0,-1 0 16,29 0 0,-56 0-16,56 0 15,-28 0-15,-1 0 0,29 0 16,-28 0-1,28 0-15,-28 0 16,-1 0-16,1 0 16,0 0-16,0 0 15,0 0-15,-1 0 16,-27 0-16,0 0 16,0 0-16,28 0 15,0 0-15,-28 0 16,28 0-16,-29 0 15,29 0 1,-28 0-16,0 0 16,0 0-16,0 0 31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0T01:22:03.0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37 0,'56'28'94,"0"-28"-94,0 0 16,0 0-1,27 0-15,-27 28 16,0-28 0,0 0-16,0 0 15,0 0-15,-29 0 0,1 0 16,0 0-1,0 0-15,0 0 0,0 0 16,0 0 0,28 0-16,-28 28 0,28-28 15,-1 0 1,1 0 0,-28 0-1,28 0-15,-28 0 16,0 0-16,0 0 15,0 0 1,27 0-16,-27 0 16,0 0-1,28 0 1,-28 28-16,28-28 16,-28 0-16,28 0 15,-29 0 1,29 0-16,0 0 15,-28 0-15,28 0 0,0 0 16,-1 0 0,1 0-1,-28 0 1,28 0-16,-28 0 16,0 0-16,0 28 15,28-28 1,-29 0-16,29 0 0,-28 0 15,0 0 1,0 0-16,28 0 16,-28 0-16,0 0 15,0 0-15,27 0 16,-27 0 0,0 0-16,0 0 15,28 0 1,-28 0-16,0 0 15,0 0-15,0 0 16,0 0-16,-1 0 16,29 0-16,0 0 15,-28 0 1,0 0-16,0 0 16,0 0-1,28 0-15,-29 0 16,1 0-16,28 0 15,-28 0-15,0 0 16,28 0-16,56 0 16,-85 0-16,29 0 15,56 0-15,-56 0 16,-28 0 0,27 0-16,1 0 0,0 28 15,56-28-15,-56 0 16,-1 0-1,-27 0-15,28 28 16,-28-28-16,0 0 16,0 0-16,0 0 15,28 27 1,-1-27-16,-27 0 0,28 0 16,-28 0-1,28 28-15,-28-28 16,0 0-16,28 0 15,-29 0-15,1 0 16,0 0 0,28 0-1,-28 0-15,0 0 0,28 0 16,-28 0 0,28 0-16,-1 0 15,1 28-15,0-28 16,28 0-16,-28 0 0,-1 0 15,57 0-15,-84 0 16,28 0 0,0 0-16,-1 0 0,1 0 15,0 0 1,0 0-16,-28 0 0,0 0 16,0 0-1,0 0-15,27 0 16,-27 0-16,28 0 0,0 0 15,-28 0 1,28 0-16,-1 0 16,-27 0-1,28 0-15,0 0 0,-28 0 16,0 0 0,0 0-16,28 0 0,-28 0 15,27 0 1,-27 0-16,28 0 15,-28 0-15,28 0 16,-28 0 0,28 0-16,-29 0 0,1 0 15,0 0 1,28 0-16,-28 0 0,28 0 16,-28 0-1,28 0 1,-29 0-16,29 0 0,-28 0 15,28 0 1,-28 0 0,28 0-16,-28 0 15,28 0-15,-29 0 16,29 0 0,-28 0-16,0 0 15,28-28-15,-28 28 16,0 0-16,28 0 15,-29 0-15,29-28 0,-28 28 16,28 0 0,-28 0-16,28-27 0,-28 27 15,0 0 1,27-28-16,-27 28 16,28 0-16,-28 0 15,28 0-15,-28 0 16,28 0-16,-1-28 15,1 28-15,-28 0 16,28 0-16,28-28 0,-28 28 16,-1 0-1,1 0-15,0 0 16,28-28-16,-28 28 16,27 0-16,-27 0 15,0 0-15,0 0 0,0 0 16,27 0-1,-27 0-15,0 0 0,28-28 16,-56 28 0,27 0-16,1 0 15,0 0-15,-28 0 16,28 0-16,0 0 31,-28 0-31,27 0 0,1 0 16,0 0-16,-28 0 0,0 0 15,28 0 1,-28 0-16,27 0 16,1 0-16,0 0 15,0 0-15,0 0 16,0 0 0,-1 0-16,-27 0 0,28 0 15,0 0 1,-28 0-16,28 0 0,-28 0 15,27 0-15,-27 0 16,28 0 0,-28 0-16,0 0 15,0 0 1,28 0-16,0 0 16,-29 0-1,29 0-15,-28 0 0,0 0 16,0 0-1,0 0-15,0 0 16,0 0-16,28 0 16,-1 0-1,1 0 1,28 0-16,-56 0 16,28 0-16,0 0 0,-1 0 15,1 0-15,-28 0 16,56 0-16,-28 0 15,27 0-15,-27 0 16,28 0-16,-28 0 16,28 0-16,-29 0 15,1 0 1,0 0-16,0 0 0,0 0 16,-28 0-1,-1 0-15,29 0 0,-28 0 16,28 0-16,-28 0 15,0 0-15,0 0 16,0 0-16,0 0 16,-1 0-1,1 0-15,0 0 0,0 0 32,0 0-32,0 0 0,0 0 15,0 0 1,0 0-16,0 0 15,0 0-15,0 0 16,-1 0 0,29 0-16,-28 0 0,0 0 31,28 0-31,0 0 0,-28 0 16,27 0-1,1 0 1,-28 0-16,0 0 15,28 0-15,0 0 16,0 0-16,-1 0 16,-27 0-16,0 0 15,56 0-15,-28 0 0,0 0 16,-1 0 0,1 0-16,-28 0 15,28 0-15,28 0 16,-28 0-16,-29 0 15,1 0-15,28 0 0,0 0 16,0 0 0,0 0-16,0-28 0,-1 28 15,1 0 1,0 0-16,0 0 0,28-28 16,-29 28-1,29 0-15,0 0 16,-28 0-16,55-28 0,-27 28 15,0 0 1,0 0-16,-1 0 0,-27 0 16,56 0-1,-84 0-15,83 0 0,-55 0 16,28 0 0,-28 0-16,0 0 15,-1 0-15,-27 0 16,28 0-16,0 0 15,-28 0-15,28 0 0,-1 0 16,-27 0 0,28 0-16,-28 0 15,84 0-15,-56 0 16,27 28-16,-27-28 16,28 0-16,-28 0 15,0 28-15,27-28 16,-55 0-16,0 0 15,28 0-15,-28 28 16,0-28-16,28 0 16,-29 0-1,29 0-15,0 0 16,0 0-16,0 0 16,-28 0-16,27 0 15,-27 0 1,28 0-16,0 0 0,-28 0 15,28 0-15,0 0 16,-28 0-16,-1 0 16,29 0-16,28 0 15,-56 0-15,28 0 16,27 0-16,-27 0 16,0 0-1,28 0-15,-56 0 0,56 0 16,-29 0-16,29 0 0,0 0 15,-28 0 1,-1 0-16,1 0 16,0 0-16,0 0 15,-28 0-15,0 0 16,0 0 0,27 0-16,-27 0 15,28 0-15,-28 0 0,0 0 16,0 0-1,28 0-15,-28 0 16,28 0 0,-29 0-16,29 0 31,0 0-31,0 0 16,-28 0-16,28 28 15,-1-28-15,29 0 0,-28 0 16,0 0-1,28 0-15,-29 0 0,1 0 16,-28 0-16,0 0 16,0 0-1,0 0-15,28 0 0,-28 0 16,0 0 0,27 0-16,-27 0 15,28 0-15,0 0 16,-28 0-16,28 0 0,-1 0 15,1 0-15,0 0 16,0 0 0,-56 28-16,28-28 0,0 0 15,28 0 1,-1 0-16,29 0 16,28 28-16,-56-28 15,55 0-15,-27 0 0,0 0 16,27 0-16,-27 0 15,-28 0 1,28 0-16,-28 0 0,-29 0 16,29 0-1,-28 0-15,28 0 16,-28 0 0,28 0-16,-28 0 0,0 0 31,-1 0-31,1 0 15,0 0 1,0 0 15,-84 0 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6:48:27.9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0 399 0,'83'0'94,"1"0"-78,84-28-16,-113 28 0,113 0 15,-1-56 1,29 56-16,-29-28 0,1 28 15,195-83-15,-140 83 16,-56-28-16,85 28 16,-85-56-16,0 56 15,29-56 1,-112 56-16,-1 0 0,-27 0 16,0-56-1,-28 56-15,28 0 0,-28 0 16,27 0-16,-27 0 15,0 0 1,0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6:48:30.4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0 168 0,'56'0'47,"419"-28"47,-420 28-94,1 0 15,0 0-15,0 0 0,0 0 16,-28 0-16,27-28 0,-27 28 16,28 0-1,-28 0 1,0 0-16,0 0 16,0 0-16,0 0 15,0 0 1,28-28-16,-29 28 0,1 0 15,0 0 1,0 0-16,0 0 0,0 0 16,0 0-16,0 0 15,0 0-15,0 0 16,0-28-16,-1 28 31,1-28-31,0 28 0,0 0 16,0 0-1,0 0-15,-28-28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17T06:48:31.4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0,'56'0'62,"27"0"-46,29 0-16,0 0 15,-29 0-15,1 0 16,84 0-16,-85 0 16,1 0-16,28 0 15,-56 0 1,-28 0-16,27 0 15,-27 0-15,0 0 16,0 0-16,28 0 16,-28 0-1,56 0-15,-57 0 16,29 0-16,0 0 16,0 0-1,-28 0-15,0 0 0,0 0 16,28 0-16,-29 0 15,1 0 1,0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FC19E-C002-480A-B8E5-D1CD03368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1150A3-B26F-484B-8410-0F53EF5A6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FC179-B25D-4FBE-BDDC-6054FFC2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6C2F05-32B9-41C5-B0FF-72168616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E9FE9A-E53C-49E3-BF7B-6E3BEBB7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93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024D8-B594-4269-9708-9F79CF92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4D0021-4907-46AE-89AD-A45D8C509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456EF-F6B4-4839-94C9-16CE4808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E9E42-1AF9-4C24-AE2F-1F1F5140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33D10-BF7F-4C0F-A032-7E0281C8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12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DCB26FF-FD64-434B-B08B-37FFB086D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A0740D-B753-4DD1-B8C9-FEC2D0D3E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502348-3F23-49C7-A214-9DD213D77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3ABEF9-BA97-4D88-BBAC-7567D067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A6A8D-6979-4BAB-B749-3ECBFB51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9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FD4B1-BF74-44C5-A6E4-9EEBFA11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67CA8-E370-446A-8D0A-64CC39CA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135A5C-A1CF-407B-91A0-E848254C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6ADD3B-EB7D-469C-8ED2-08A5903D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14C49C-689D-4537-8026-20BC29F8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84B58-0083-44B2-91AB-8AFBCA09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BF12D6-C3C3-4D48-A9FD-65D68E8E7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6317A1-903D-4C13-B35E-C9ADC701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46EDB5-B74E-40DC-BAA9-3AC87FB8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394930-5FAA-4DAC-93ED-1F340C0B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40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7C225-AA20-49DF-8435-08093A9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656C9B-5A06-412E-8F79-12E81D732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B8B9D4-B904-4C80-80D8-E4AA71730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620F3A-7100-42E5-A34A-A03FD12E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002571-0E52-48FB-A7C2-48CA3692C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763A82-63E7-4D0D-B8B9-F983B477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38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4AF70-ABFE-4FE7-B269-B9CCCEE3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2E41E8-0F0A-4049-827C-680E2E9A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E915DF-A27A-45AA-9799-03BF06881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53915D-0195-44C2-B374-83336153F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8BCDC1-3327-4A98-9BE0-793A7FC59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E112DC-780E-447E-B19F-E4D067AF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A55ACC-F579-4741-9302-BD2B8A7F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98F76E-39E4-4190-914B-543B27F1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0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36F64-0DA3-42F7-AC31-5B6F7C75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3810A1-27DD-49B8-93AF-5C780D56D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4EC09A-6735-4AF4-9DB0-378B26390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F44506-7421-4574-AFAC-424AD4CE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5E292A-D4A1-4600-968B-3611B09B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4DE94A-4005-42B4-9330-FF7F35BF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671E2E-D7D5-46C5-A77E-663C7032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8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FE4BD-9F3D-4285-8E41-AC31B897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EC504-6AA1-4050-8542-1EFFC75B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B1FE2A-E377-4669-B159-50D7CFFD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97D607-741E-4065-936C-6D630650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66AD65-289E-4D60-82EB-A3831DEF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2FF265-324A-402A-A712-28F27572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5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F3D43-57B3-4D54-A055-81C0A13B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D63234-164A-4C82-B8EC-728E0D246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0BC25C-AF1D-47EC-82DC-F2FB82F8A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C054B0-4999-41FE-A8BD-2FB0B340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A93042-247A-46DB-81F6-34B438F7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E6149C-4AC4-4713-A483-2DAE5792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68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F504E6-1598-451F-9B27-4614281A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E6F95C-F110-4DC4-AD57-3A4CA9E94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309053-7845-4285-9345-EB85CDEF3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4D6B5-37F0-40B2-BF02-DB1D75E654E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76A9CC-61CF-4492-97E8-36874A5F7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AD6F62-B030-4758-8E8A-114503CD9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FA3C7-B3F9-4915-B5D3-C6DC6EAF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4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customXml" Target="../ink/ink1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customXml" Target="../ink/ink14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customXml" Target="../ink/ink17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44.emf"/><Relationship Id="rId7" Type="http://schemas.openxmlformats.org/officeDocument/2006/relationships/customXml" Target="../ink/ink20.xml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customXml" Target="../ink/ink19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customXml" Target="../ink/ink27.xml"/><Relationship Id="rId4" Type="http://schemas.openxmlformats.org/officeDocument/2006/relationships/image" Target="../media/image6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customXml" Target="../ink/ink29.xml"/><Relationship Id="rId4" Type="http://schemas.openxmlformats.org/officeDocument/2006/relationships/image" Target="../media/image65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72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71.emf"/><Relationship Id="rId4" Type="http://schemas.openxmlformats.org/officeDocument/2006/relationships/image" Target="../media/image68.emf"/><Relationship Id="rId9" Type="http://schemas.openxmlformats.org/officeDocument/2006/relationships/customXml" Target="../ink/ink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customXml" Target="../ink/ink36.xml"/><Relationship Id="rId4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customXml" Target="../ink/ink38.xml"/><Relationship Id="rId4" Type="http://schemas.openxmlformats.org/officeDocument/2006/relationships/image" Target="../media/image80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customXml" Target="../ink/ink41.xml"/><Relationship Id="rId4" Type="http://schemas.openxmlformats.org/officeDocument/2006/relationships/image" Target="../media/image8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0" Type="http://schemas.openxmlformats.org/officeDocument/2006/relationships/image" Target="../media/image44.emf"/><Relationship Id="rId4" Type="http://schemas.openxmlformats.org/officeDocument/2006/relationships/image" Target="../media/image88.emf"/><Relationship Id="rId9" Type="http://schemas.openxmlformats.org/officeDocument/2006/relationships/customXml" Target="../ink/ink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9.emf"/><Relationship Id="rId4" Type="http://schemas.openxmlformats.org/officeDocument/2006/relationships/customXml" Target="../ink/ink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customXml" Target="../ink/ink49.xml"/><Relationship Id="rId4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57.png"/><Relationship Id="rId7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5" Type="http://schemas.openxmlformats.org/officeDocument/2006/relationships/image" Target="../media/image55.emf"/><Relationship Id="rId4" Type="http://schemas.openxmlformats.org/officeDocument/2006/relationships/customXml" Target="../ink/ink50.xml"/><Relationship Id="rId9" Type="http://schemas.openxmlformats.org/officeDocument/2006/relationships/image" Target="../media/image5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customXml" Target="../ink/ink55.xml"/><Relationship Id="rId4" Type="http://schemas.openxmlformats.org/officeDocument/2006/relationships/image" Target="../media/image67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5" Type="http://schemas.openxmlformats.org/officeDocument/2006/relationships/customXml" Target="../ink/ink57.xml"/><Relationship Id="rId4" Type="http://schemas.openxmlformats.org/officeDocument/2006/relationships/image" Target="../media/image76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customXml" Target="../ink/ink59.xml"/><Relationship Id="rId7" Type="http://schemas.openxmlformats.org/officeDocument/2006/relationships/customXml" Target="../ink/ink6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emf"/><Relationship Id="rId5" Type="http://schemas.openxmlformats.org/officeDocument/2006/relationships/customXml" Target="../ink/ink60.xml"/><Relationship Id="rId4" Type="http://schemas.openxmlformats.org/officeDocument/2006/relationships/image" Target="../media/image83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emf"/><Relationship Id="rId11" Type="http://schemas.openxmlformats.org/officeDocument/2006/relationships/image" Target="../media/image97.emf"/><Relationship Id="rId5" Type="http://schemas.openxmlformats.org/officeDocument/2006/relationships/customXml" Target="../ink/ink63.xml"/><Relationship Id="rId10" Type="http://schemas.openxmlformats.org/officeDocument/2006/relationships/customXml" Target="../ink/ink65.xml"/><Relationship Id="rId4" Type="http://schemas.openxmlformats.org/officeDocument/2006/relationships/image" Target="../media/image93.emf"/><Relationship Id="rId9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customXml" Target="../ink/ink6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8.xml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7B8B0D-A793-45B0-9BEF-BECFCF2B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5" y="0"/>
            <a:ext cx="6324683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9D5365-C80C-46D9-AD0C-E6B3B3171CCD}"/>
              </a:ext>
            </a:extLst>
          </p:cNvPr>
          <p:cNvSpPr txBox="1"/>
          <p:nvPr/>
        </p:nvSpPr>
        <p:spPr>
          <a:xfrm>
            <a:off x="6943411" y="1467059"/>
            <a:ext cx="5024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为啥会报错</a:t>
            </a:r>
            <a:endParaRPr lang="en-US" altLang="zh-CN" dirty="0"/>
          </a:p>
          <a:p>
            <a:r>
              <a:rPr lang="zh-CN" altLang="en-US" dirty="0"/>
              <a:t>因为</a:t>
            </a:r>
            <a:r>
              <a:rPr lang="en-US" altLang="zh-CN" dirty="0"/>
              <a:t>push</a:t>
            </a:r>
            <a:r>
              <a:rPr lang="zh-CN" altLang="en-US" dirty="0"/>
              <a:t>返回的是一个</a:t>
            </a:r>
            <a:r>
              <a:rPr lang="en-US" altLang="zh-CN" dirty="0"/>
              <a:t>promise</a:t>
            </a:r>
            <a:r>
              <a:rPr lang="zh-CN" altLang="en-US" dirty="0"/>
              <a:t>对象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需要传递成功或失败的回调函数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这样才能处理一次异常</a:t>
            </a:r>
          </a:p>
        </p:txBody>
      </p:sp>
    </p:spTree>
    <p:extLst>
      <p:ext uri="{BB962C8B-B14F-4D97-AF65-F5344CB8AC3E}">
        <p14:creationId xmlns:p14="http://schemas.microsoft.com/office/powerpoint/2010/main" val="3353341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0AE329-40F0-4612-81C8-8C6EE7BB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15" y="225798"/>
            <a:ext cx="9647756" cy="57231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F4F9975-3FC7-4316-8870-271729AD7D50}"/>
                  </a:ext>
                </a:extLst>
              </p14:cNvPr>
              <p14:cNvContentPartPr/>
              <p14:nvPr/>
            </p14:nvContentPartPr>
            <p14:xfrm>
              <a:off x="5717445" y="4288700"/>
              <a:ext cx="2994840" cy="34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F4F9975-3FC7-4316-8870-271729AD7D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9445" y="4270700"/>
                <a:ext cx="30304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B1B6A7A-3F8F-42DF-B525-B206B8905B9D}"/>
                  </a:ext>
                </a:extLst>
              </p14:cNvPr>
              <p14:cNvContentPartPr/>
              <p14:nvPr/>
            </p14:nvContentPartPr>
            <p14:xfrm>
              <a:off x="5908605" y="1704980"/>
              <a:ext cx="2311200" cy="40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B1B6A7A-3F8F-42DF-B525-B206B8905B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0605" y="1686980"/>
                <a:ext cx="2346840" cy="75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3ABF9B6-350C-4657-BC5B-365E6090EFC6}"/>
              </a:ext>
            </a:extLst>
          </p:cNvPr>
          <p:cNvSpPr txBox="1"/>
          <p:nvPr/>
        </p:nvSpPr>
        <p:spPr>
          <a:xfrm>
            <a:off x="4803112" y="4561952"/>
            <a:ext cx="675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粘贴完结构和样式之后，一定要确定有没有图片</a:t>
            </a:r>
          </a:p>
        </p:txBody>
      </p:sp>
    </p:spTree>
    <p:extLst>
      <p:ext uri="{BB962C8B-B14F-4D97-AF65-F5344CB8AC3E}">
        <p14:creationId xmlns:p14="http://schemas.microsoft.com/office/powerpoint/2010/main" val="361326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67F580-26C6-4F97-B2D3-94363AB0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51"/>
            <a:ext cx="12010161" cy="5928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7610CF-6407-4722-903D-D476F1F60E1E}"/>
              </a:ext>
            </a:extLst>
          </p:cNvPr>
          <p:cNvSpPr txBox="1"/>
          <p:nvPr/>
        </p:nvSpPr>
        <p:spPr>
          <a:xfrm>
            <a:off x="4029389" y="4813160"/>
            <a:ext cx="68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注册为全局变量</a:t>
            </a:r>
          </a:p>
        </p:txBody>
      </p:sp>
    </p:spTree>
    <p:extLst>
      <p:ext uri="{BB962C8B-B14F-4D97-AF65-F5344CB8AC3E}">
        <p14:creationId xmlns:p14="http://schemas.microsoft.com/office/powerpoint/2010/main" val="308685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E9F015-4124-4B02-BE4E-44DAB8876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3" y="571252"/>
            <a:ext cx="9388654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E683B9-CA7F-4C2D-ABA1-A242110D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50" y="73996"/>
            <a:ext cx="10600339" cy="54640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20FCE1-879E-41F5-9FA4-4DAF5B5610DE}"/>
              </a:ext>
            </a:extLst>
          </p:cNvPr>
          <p:cNvSpPr txBox="1"/>
          <p:nvPr/>
        </p:nvSpPr>
        <p:spPr>
          <a:xfrm>
            <a:off x="2632668" y="5737609"/>
            <a:ext cx="68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将组件注册为全局组件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D156B1-8A86-440C-BE7E-96B8C4C5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4" y="0"/>
            <a:ext cx="1124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0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C77ABB-27F0-4182-905B-1FABC511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76" y="0"/>
            <a:ext cx="937013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910D60A-A3C9-4D58-8B24-30A4362CDAB0}"/>
                  </a:ext>
                </a:extLst>
              </p14:cNvPr>
              <p14:cNvContentPartPr/>
              <p14:nvPr/>
            </p14:nvContentPartPr>
            <p14:xfrm>
              <a:off x="2361525" y="2813420"/>
              <a:ext cx="1055160" cy="30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910D60A-A3C9-4D58-8B24-30A4362CDA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3525" y="2795420"/>
                <a:ext cx="10908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ECA37AE-8262-4366-864C-2D633C6B7D50}"/>
                  </a:ext>
                </a:extLst>
              </p14:cNvPr>
              <p14:cNvContentPartPr/>
              <p14:nvPr/>
            </p14:nvContentPartPr>
            <p14:xfrm>
              <a:off x="2371245" y="3054620"/>
              <a:ext cx="874800" cy="684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ECA37AE-8262-4366-864C-2D633C6B7D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3245" y="3036620"/>
                <a:ext cx="910440" cy="104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5BBB891-DC64-4653-B230-5818E5825341}"/>
              </a:ext>
            </a:extLst>
          </p:cNvPr>
          <p:cNvSpPr txBox="1"/>
          <p:nvPr/>
        </p:nvSpPr>
        <p:spPr>
          <a:xfrm>
            <a:off x="3657600" y="3577213"/>
            <a:ext cx="559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把</a:t>
            </a:r>
            <a:r>
              <a:rPr lang="en-US" altLang="zh-CN" b="1" dirty="0">
                <a:solidFill>
                  <a:srgbClr val="FF0000"/>
                </a:solidFill>
              </a:rPr>
              <a:t>home</a:t>
            </a:r>
            <a:r>
              <a:rPr lang="zh-CN" altLang="en-US" b="1" dirty="0">
                <a:solidFill>
                  <a:srgbClr val="FF0000"/>
                </a:solidFill>
              </a:rPr>
              <a:t>组件中的列表项，拆成一个个的组件</a:t>
            </a:r>
          </a:p>
        </p:txBody>
      </p:sp>
    </p:spTree>
    <p:extLst>
      <p:ext uri="{BB962C8B-B14F-4D97-AF65-F5344CB8AC3E}">
        <p14:creationId xmlns:p14="http://schemas.microsoft.com/office/powerpoint/2010/main" val="195182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DCD863-5E63-4F5C-AC9F-509DB4DC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59" y="113144"/>
            <a:ext cx="9144792" cy="54259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B8BECF-5E58-434C-8170-62D6216A1213}"/>
              </a:ext>
            </a:extLst>
          </p:cNvPr>
          <p:cNvSpPr txBox="1"/>
          <p:nvPr/>
        </p:nvSpPr>
        <p:spPr>
          <a:xfrm>
            <a:off x="2200589" y="5908431"/>
            <a:ext cx="671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初始化样式和结构</a:t>
            </a:r>
          </a:p>
        </p:txBody>
      </p:sp>
    </p:spTree>
    <p:extLst>
      <p:ext uri="{BB962C8B-B14F-4D97-AF65-F5344CB8AC3E}">
        <p14:creationId xmlns:p14="http://schemas.microsoft.com/office/powerpoint/2010/main" val="213565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93A313-B82E-4A51-A63E-01288530A455}"/>
              </a:ext>
            </a:extLst>
          </p:cNvPr>
          <p:cNvSpPr txBox="1"/>
          <p:nvPr/>
        </p:nvSpPr>
        <p:spPr>
          <a:xfrm>
            <a:off x="1326382" y="2150347"/>
            <a:ext cx="4662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把图片也复制过来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并把路径改成正确的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E4B188-5B18-493C-B4B8-F95CA551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494" y="0"/>
            <a:ext cx="5352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0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8D44C0-2F6E-49BD-BA45-2F868514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3" y="220702"/>
            <a:ext cx="11690093" cy="64165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2A5EFAC-3ACF-4B9D-887C-0D93A4121225}"/>
              </a:ext>
            </a:extLst>
          </p:cNvPr>
          <p:cNvSpPr txBox="1"/>
          <p:nvPr/>
        </p:nvSpPr>
        <p:spPr>
          <a:xfrm>
            <a:off x="6531429" y="4692580"/>
            <a:ext cx="605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静态组件的引入，注册，使用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因为引入文件夹会自动找里面的</a:t>
            </a:r>
            <a:r>
              <a:rPr lang="en-US" altLang="zh-CN" b="1" dirty="0" err="1">
                <a:solidFill>
                  <a:srgbClr val="FF0000"/>
                </a:solidFill>
              </a:rPr>
              <a:t>index.vue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27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6DF68F-2CB0-4E15-879A-0B613CEA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7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A07487-3DAC-469D-83D5-D7BDB168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81" y="0"/>
            <a:ext cx="958761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7764E9-9AF8-4AD8-9A98-D3CF73047A8A}"/>
              </a:ext>
            </a:extLst>
          </p:cNvPr>
          <p:cNvSpPr txBox="1"/>
          <p:nvPr/>
        </p:nvSpPr>
        <p:spPr>
          <a:xfrm>
            <a:off x="341644" y="4129873"/>
            <a:ext cx="510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今日推荐模块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框架，样式，图片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图片的正确引用地址</a:t>
            </a:r>
          </a:p>
        </p:txBody>
      </p:sp>
    </p:spTree>
    <p:extLst>
      <p:ext uri="{BB962C8B-B14F-4D97-AF65-F5344CB8AC3E}">
        <p14:creationId xmlns:p14="http://schemas.microsoft.com/office/powerpoint/2010/main" val="308793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6B3224-A444-43A3-887E-96E72ED8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1108509"/>
            <a:ext cx="9807790" cy="46409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F82079E-B866-4AF5-BCB4-97BAEF271399}"/>
                  </a:ext>
                </a:extLst>
              </p14:cNvPr>
              <p14:cNvContentPartPr/>
              <p14:nvPr/>
            </p14:nvContentPartPr>
            <p14:xfrm>
              <a:off x="3486885" y="4461500"/>
              <a:ext cx="3899160" cy="131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F82079E-B866-4AF5-BCB4-97BAEF2713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8885" y="4443500"/>
                <a:ext cx="3934800" cy="167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3333891-8D1D-4A6D-B330-F368D14B6DAF}"/>
              </a:ext>
            </a:extLst>
          </p:cNvPr>
          <p:cNvSpPr txBox="1"/>
          <p:nvPr/>
        </p:nvSpPr>
        <p:spPr>
          <a:xfrm>
            <a:off x="4200211" y="4722725"/>
            <a:ext cx="610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Push</a:t>
            </a:r>
            <a:r>
              <a:rPr lang="zh-CN" altLang="en-US" dirty="0">
                <a:solidFill>
                  <a:srgbClr val="FF0000"/>
                </a:solidFill>
              </a:rPr>
              <a:t>方法会返回一个</a:t>
            </a:r>
            <a:r>
              <a:rPr lang="en-US" altLang="zh-CN" dirty="0">
                <a:solidFill>
                  <a:srgbClr val="FF0000"/>
                </a:solidFill>
              </a:rPr>
              <a:t>promise</a:t>
            </a:r>
            <a:r>
              <a:rPr lang="zh-CN" altLang="en-US" dirty="0">
                <a:solidFill>
                  <a:srgbClr val="FF0000"/>
                </a:solidFill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166345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925A3A-4A8F-4096-B281-67C7234A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92" y="0"/>
            <a:ext cx="1112011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35206A-24C0-4180-98A5-75F3F8EC9F3D}"/>
              </a:ext>
            </a:extLst>
          </p:cNvPr>
          <p:cNvSpPr txBox="1"/>
          <p:nvPr/>
        </p:nvSpPr>
        <p:spPr>
          <a:xfrm>
            <a:off x="5878286" y="5034224"/>
            <a:ext cx="500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home</a:t>
            </a:r>
            <a:r>
              <a:rPr lang="zh-CN" altLang="en-US" dirty="0">
                <a:solidFill>
                  <a:srgbClr val="FF0000"/>
                </a:solidFill>
              </a:rPr>
              <a:t>组件中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引入  注册  使用</a:t>
            </a:r>
          </a:p>
        </p:txBody>
      </p:sp>
    </p:spTree>
    <p:extLst>
      <p:ext uri="{BB962C8B-B14F-4D97-AF65-F5344CB8AC3E}">
        <p14:creationId xmlns:p14="http://schemas.microsoft.com/office/powerpoint/2010/main" val="1592930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C562C-EFD0-4375-BD03-FDC9ADB3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1" y="0"/>
            <a:ext cx="690257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BCD9146-3433-4008-A1D7-2B566CABD773}"/>
                  </a:ext>
                </a:extLst>
              </p14:cNvPr>
              <p14:cNvContentPartPr/>
              <p14:nvPr/>
            </p14:nvContentPartPr>
            <p14:xfrm>
              <a:off x="906405" y="2369900"/>
              <a:ext cx="1247760" cy="1649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BCD9146-3433-4008-A1D7-2B566CABD7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8405" y="2351900"/>
                <a:ext cx="1283400" cy="1685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012079F-D08E-4A7F-8404-E9789455CC65}"/>
              </a:ext>
            </a:extLst>
          </p:cNvPr>
          <p:cNvSpPr txBox="1"/>
          <p:nvPr/>
        </p:nvSpPr>
        <p:spPr>
          <a:xfrm>
            <a:off x="7305152" y="1788607"/>
            <a:ext cx="44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初始化静态组件</a:t>
            </a:r>
          </a:p>
        </p:txBody>
      </p:sp>
    </p:spTree>
    <p:extLst>
      <p:ext uri="{BB962C8B-B14F-4D97-AF65-F5344CB8AC3E}">
        <p14:creationId xmlns:p14="http://schemas.microsoft.com/office/powerpoint/2010/main" val="271882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C3001A-8B72-4C89-8297-EAAF6C6D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996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5D3771-12E0-4B59-8913-FC599B47882E}"/>
              </a:ext>
            </a:extLst>
          </p:cNvPr>
          <p:cNvSpPr txBox="1"/>
          <p:nvPr/>
        </p:nvSpPr>
        <p:spPr>
          <a:xfrm>
            <a:off x="5908431" y="3165231"/>
            <a:ext cx="59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导入注册使用</a:t>
            </a:r>
          </a:p>
        </p:txBody>
      </p:sp>
    </p:spTree>
    <p:extLst>
      <p:ext uri="{BB962C8B-B14F-4D97-AF65-F5344CB8AC3E}">
        <p14:creationId xmlns:p14="http://schemas.microsoft.com/office/powerpoint/2010/main" val="137791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CD9956-D25D-4618-9C2E-E1169F17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5" y="290603"/>
            <a:ext cx="12403278" cy="22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1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490C5-EB1C-4370-AB32-DF10A0FE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421"/>
            <a:ext cx="12192000" cy="54511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9577C7-92C0-476E-848C-472737CB42E7}"/>
              </a:ext>
            </a:extLst>
          </p:cNvPr>
          <p:cNvSpPr txBox="1"/>
          <p:nvPr/>
        </p:nvSpPr>
        <p:spPr>
          <a:xfrm>
            <a:off x="1225899" y="6551525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测试接口能不能用</a:t>
            </a:r>
          </a:p>
        </p:txBody>
      </p:sp>
    </p:spTree>
    <p:extLst>
      <p:ext uri="{BB962C8B-B14F-4D97-AF65-F5344CB8AC3E}">
        <p14:creationId xmlns:p14="http://schemas.microsoft.com/office/powerpoint/2010/main" val="184789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50F22D-55A9-45F9-9C9E-CDCDF7F8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66" y="872879"/>
            <a:ext cx="8146486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3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278EA0-A387-413C-BBC1-3AF37BFB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345" y="0"/>
            <a:ext cx="8946655" cy="65994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FC41A2-5D77-4729-90F5-8954CA8C53CD}"/>
              </a:ext>
            </a:extLst>
          </p:cNvPr>
          <p:cNvSpPr txBox="1"/>
          <p:nvPr/>
        </p:nvSpPr>
        <p:spPr>
          <a:xfrm>
            <a:off x="80387" y="1909187"/>
            <a:ext cx="309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二次封装，</a:t>
            </a:r>
            <a:r>
              <a:rPr lang="en-US" altLang="zh-CN" dirty="0" err="1"/>
              <a:t>axios</a:t>
            </a:r>
            <a:r>
              <a:rPr lang="en-US" altLang="zh-CN" dirty="0"/>
              <a:t> 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562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AED2DE-92FE-451F-A5C0-F02DB663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857027"/>
            <a:ext cx="11141405" cy="51439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B0B869-9B56-4E5E-9A72-B67A767B6AD6}"/>
              </a:ext>
            </a:extLst>
          </p:cNvPr>
          <p:cNvSpPr txBox="1"/>
          <p:nvPr/>
        </p:nvSpPr>
        <p:spPr>
          <a:xfrm>
            <a:off x="1748413" y="4752870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写路由的时候可以省略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api</a:t>
            </a:r>
            <a:r>
              <a:rPr lang="zh-CN" altLang="en-US" dirty="0">
                <a:solidFill>
                  <a:srgbClr val="FF0000"/>
                </a:solidFill>
              </a:rPr>
              <a:t>直接写</a:t>
            </a:r>
            <a:r>
              <a:rPr lang="en-US" altLang="zh-CN" dirty="0">
                <a:solidFill>
                  <a:srgbClr val="FF0000"/>
                </a:solidFill>
              </a:rPr>
              <a:t>/list/card</a:t>
            </a:r>
            <a:r>
              <a:rPr lang="zh-CN" altLang="en-US" dirty="0">
                <a:solidFill>
                  <a:srgbClr val="FF0000"/>
                </a:solidFill>
              </a:rPr>
              <a:t>即可</a:t>
            </a:r>
          </a:p>
        </p:txBody>
      </p:sp>
    </p:spTree>
    <p:extLst>
      <p:ext uri="{BB962C8B-B14F-4D97-AF65-F5344CB8AC3E}">
        <p14:creationId xmlns:p14="http://schemas.microsoft.com/office/powerpoint/2010/main" val="859961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812B81-D14E-4B99-A88E-141BC77D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9" y="566345"/>
            <a:ext cx="10778041" cy="38247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B0A6430-4CDB-47D0-9E3C-84FA7421F71E}"/>
                  </a:ext>
                </a:extLst>
              </p14:cNvPr>
              <p14:cNvContentPartPr/>
              <p14:nvPr/>
            </p14:nvContentPartPr>
            <p14:xfrm>
              <a:off x="1336605" y="2420660"/>
              <a:ext cx="1838880" cy="144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B0A6430-4CDB-47D0-9E3C-84FA7421F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8605" y="2402660"/>
                <a:ext cx="18745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0CDA2F6-43B5-4947-82D6-C474A2F4266C}"/>
                  </a:ext>
                </a:extLst>
              </p14:cNvPr>
              <p14:cNvContentPartPr/>
              <p14:nvPr/>
            </p14:nvContentPartPr>
            <p14:xfrm>
              <a:off x="652965" y="3778220"/>
              <a:ext cx="7325640" cy="135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0CDA2F6-43B5-4947-82D6-C474A2F426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965" y="3760220"/>
                <a:ext cx="7361280" cy="1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64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8958CF1-7084-4CE0-9695-9FDFE0E091C6}"/>
                  </a:ext>
                </a:extLst>
              </p14:cNvPr>
              <p14:cNvContentPartPr/>
              <p14:nvPr/>
            </p14:nvContentPartPr>
            <p14:xfrm>
              <a:off x="3416325" y="3225620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8958CF1-7084-4CE0-9695-9FDFE0E091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8325" y="32076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7B033F9-8912-4EC0-A0CA-A51E0169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15" y="0"/>
            <a:ext cx="976177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F30E00B-64B4-4A94-891C-0AA0BE8C2CAD}"/>
                  </a:ext>
                </a:extLst>
              </p14:cNvPr>
              <p14:cNvContentPartPr/>
              <p14:nvPr/>
            </p14:nvContentPartPr>
            <p14:xfrm>
              <a:off x="2491845" y="5776220"/>
              <a:ext cx="2733480" cy="781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F30E00B-64B4-4A94-891C-0AA0BE8C2C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3845" y="5758220"/>
                <a:ext cx="27691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2C51D80-A992-422E-BE7C-BFE8BD2D1C31}"/>
                  </a:ext>
                </a:extLst>
              </p14:cNvPr>
              <p14:cNvContentPartPr/>
              <p14:nvPr/>
            </p14:nvContentPartPr>
            <p14:xfrm>
              <a:off x="5064405" y="4547540"/>
              <a:ext cx="2180880" cy="38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2C51D80-A992-422E-BE7C-BFE8BD2D1C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46405" y="4529540"/>
                <a:ext cx="221652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E1003AB-04FC-4DA3-9486-6950E8727FAD}"/>
              </a:ext>
            </a:extLst>
          </p:cNvPr>
          <p:cNvSpPr txBox="1"/>
          <p:nvPr/>
        </p:nvSpPr>
        <p:spPr>
          <a:xfrm>
            <a:off x="5225325" y="4793064"/>
            <a:ext cx="38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创建一个</a:t>
            </a:r>
            <a:r>
              <a:rPr lang="en-US" altLang="zh-CN" dirty="0">
                <a:solidFill>
                  <a:srgbClr val="FF0000"/>
                </a:solidFill>
              </a:rPr>
              <a:t>error</a:t>
            </a:r>
            <a:r>
              <a:rPr lang="zh-CN" altLang="en-US" dirty="0">
                <a:solidFill>
                  <a:srgbClr val="FF0000"/>
                </a:solidFill>
              </a:rPr>
              <a:t>终止</a:t>
            </a:r>
            <a:r>
              <a:rPr lang="en-US" altLang="zh-CN" dirty="0">
                <a:solidFill>
                  <a:srgbClr val="FF0000"/>
                </a:solidFill>
              </a:rPr>
              <a:t>promise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08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541BD9-F122-4BB2-8E03-52CA5B67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9516"/>
            <a:ext cx="12192000" cy="21789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31C4BD8-BCB0-454F-948D-DE7F5AA12C17}"/>
                  </a:ext>
                </a:extLst>
              </p14:cNvPr>
              <p14:cNvContentPartPr/>
              <p14:nvPr/>
            </p14:nvContentPartPr>
            <p14:xfrm>
              <a:off x="9666645" y="3295820"/>
              <a:ext cx="1678320" cy="205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31C4BD8-BCB0-454F-948D-DE7F5AA12C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8645" y="3277820"/>
                <a:ext cx="1713960" cy="56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B7D3B46-0B30-47F0-B8F8-CE59C3B6453F}"/>
              </a:ext>
            </a:extLst>
          </p:cNvPr>
          <p:cNvSpPr txBox="1"/>
          <p:nvPr/>
        </p:nvSpPr>
        <p:spPr>
          <a:xfrm>
            <a:off x="7184571" y="5034224"/>
            <a:ext cx="43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传入两个回调函数</a:t>
            </a:r>
          </a:p>
        </p:txBody>
      </p:sp>
    </p:spTree>
    <p:extLst>
      <p:ext uri="{BB962C8B-B14F-4D97-AF65-F5344CB8AC3E}">
        <p14:creationId xmlns:p14="http://schemas.microsoft.com/office/powerpoint/2010/main" val="702733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CFAE1D-5FCE-4C9C-AA62-BC48680A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" y="232133"/>
            <a:ext cx="12116850" cy="6393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A96CFAC-87CF-4B03-B110-CCA9E947F057}"/>
                  </a:ext>
                </a:extLst>
              </p14:cNvPr>
              <p14:cNvContentPartPr/>
              <p14:nvPr/>
            </p14:nvContentPartPr>
            <p14:xfrm>
              <a:off x="3446565" y="1332740"/>
              <a:ext cx="3145680" cy="31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A96CFAC-87CF-4B03-B110-CCA9E947F0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8565" y="1314740"/>
                <a:ext cx="3181320" cy="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0321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5D1F5A-B843-4B4A-9198-2BCE4DA9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58" y="220702"/>
            <a:ext cx="10432684" cy="64165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8E77164-BB8A-483C-9DF8-CF95F3D38501}"/>
                  </a:ext>
                </a:extLst>
              </p14:cNvPr>
              <p14:cNvContentPartPr/>
              <p14:nvPr/>
            </p14:nvContentPartPr>
            <p14:xfrm>
              <a:off x="4230285" y="3958940"/>
              <a:ext cx="2241360" cy="59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8E77164-BB8A-483C-9DF8-CF95F3D385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285" y="3940940"/>
                <a:ext cx="2277000" cy="946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621A2A0-D5BD-4C82-977B-16F82FF66C90}"/>
              </a:ext>
            </a:extLst>
          </p:cNvPr>
          <p:cNvSpPr txBox="1"/>
          <p:nvPr/>
        </p:nvSpPr>
        <p:spPr>
          <a:xfrm>
            <a:off x="6581670" y="3958940"/>
            <a:ext cx="473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发情请求</a:t>
            </a:r>
          </a:p>
        </p:txBody>
      </p:sp>
    </p:spTree>
    <p:extLst>
      <p:ext uri="{BB962C8B-B14F-4D97-AF65-F5344CB8AC3E}">
        <p14:creationId xmlns:p14="http://schemas.microsoft.com/office/powerpoint/2010/main" val="1896220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A03CE5-3275-4B65-ABDE-4814C0A2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6" y="0"/>
            <a:ext cx="10273787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B375AE-0D9D-4FE1-9434-F5A038627485}"/>
              </a:ext>
            </a:extLst>
          </p:cNvPr>
          <p:cNvSpPr txBox="1"/>
          <p:nvPr/>
        </p:nvSpPr>
        <p:spPr>
          <a:xfrm>
            <a:off x="4330840" y="1386673"/>
            <a:ext cx="650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请求失败，因为出现跨域问题</a:t>
            </a:r>
          </a:p>
        </p:txBody>
      </p:sp>
    </p:spTree>
    <p:extLst>
      <p:ext uri="{BB962C8B-B14F-4D97-AF65-F5344CB8AC3E}">
        <p14:creationId xmlns:p14="http://schemas.microsoft.com/office/powerpoint/2010/main" val="2808804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C440DC-3725-4110-B792-A979BC25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94" y="266426"/>
            <a:ext cx="9594411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7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A56C64-797E-45B8-8462-F046DBF8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33"/>
            <a:ext cx="12192000" cy="66779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A2ECD3-D1F0-4E53-A809-48F19F84AE07}"/>
                  </a:ext>
                </a:extLst>
              </p14:cNvPr>
              <p14:cNvContentPartPr/>
              <p14:nvPr/>
            </p14:nvContentPartPr>
            <p14:xfrm>
              <a:off x="4180245" y="2642060"/>
              <a:ext cx="1979640" cy="195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A2ECD3-D1F0-4E53-A809-48F19F84AE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2245" y="2624060"/>
                <a:ext cx="2015280" cy="230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0F81ECC-ABFB-4486-B2F6-5EBD3F9A894A}"/>
              </a:ext>
            </a:extLst>
          </p:cNvPr>
          <p:cNvSpPr txBox="1"/>
          <p:nvPr/>
        </p:nvSpPr>
        <p:spPr>
          <a:xfrm>
            <a:off x="0" y="5395965"/>
            <a:ext cx="418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相当于</a:t>
            </a:r>
            <a:r>
              <a:rPr lang="en-US" altLang="zh-CN" b="1" dirty="0" err="1">
                <a:solidFill>
                  <a:srgbClr val="FF0000"/>
                </a:solidFill>
              </a:rPr>
              <a:t>vue.config,js</a:t>
            </a:r>
            <a:r>
              <a:rPr lang="zh-CN" altLang="en-US" b="1" dirty="0">
                <a:solidFill>
                  <a:srgbClr val="FF0000"/>
                </a:solidFill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600219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3ABB50-F40D-4BDC-83B3-60151A99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49" y="388059"/>
            <a:ext cx="9792549" cy="64699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584DA6E-9393-47C8-AE6C-AA99C4AD85B9}"/>
                  </a:ext>
                </a:extLst>
              </p14:cNvPr>
              <p14:cNvContentPartPr/>
              <p14:nvPr/>
            </p14:nvContentPartPr>
            <p14:xfrm>
              <a:off x="6230085" y="1063460"/>
              <a:ext cx="1889280" cy="72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584DA6E-9393-47C8-AE6C-AA99C4AD85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2085" y="1045460"/>
                <a:ext cx="192492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19E72D6-8149-40A1-9422-768A86EF96C2}"/>
              </a:ext>
            </a:extLst>
          </p:cNvPr>
          <p:cNvSpPr txBox="1"/>
          <p:nvPr/>
        </p:nvSpPr>
        <p:spPr>
          <a:xfrm>
            <a:off x="4973934" y="4813160"/>
            <a:ext cx="524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复制过来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AB3926-A826-421B-9155-8F21A64DB811}"/>
              </a:ext>
            </a:extLst>
          </p:cNvPr>
          <p:cNvSpPr txBox="1"/>
          <p:nvPr/>
        </p:nvSpPr>
        <p:spPr>
          <a:xfrm>
            <a:off x="4531807" y="5516545"/>
            <a:ext cx="598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前端发请求的时候，路径带有“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api</a:t>
            </a:r>
            <a:r>
              <a:rPr lang="zh-CN" altLang="en-US" dirty="0">
                <a:solidFill>
                  <a:srgbClr val="FF0000"/>
                </a:solidFill>
              </a:rPr>
              <a:t>”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代理服务器会找里面的链接服务器要数据</a:t>
            </a:r>
          </a:p>
        </p:txBody>
      </p:sp>
    </p:spTree>
    <p:extLst>
      <p:ext uri="{BB962C8B-B14F-4D97-AF65-F5344CB8AC3E}">
        <p14:creationId xmlns:p14="http://schemas.microsoft.com/office/powerpoint/2010/main" val="386598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C7C04C-1E73-4A80-BCEA-092E4E94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69" y="163547"/>
            <a:ext cx="9022862" cy="65309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F874A7-6484-44CC-ADDB-D8DACD36CFBE}"/>
              </a:ext>
            </a:extLst>
          </p:cNvPr>
          <p:cNvSpPr txBox="1"/>
          <p:nvPr/>
        </p:nvSpPr>
        <p:spPr>
          <a:xfrm>
            <a:off x="1919235" y="1909187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91288D-7520-4B85-A54C-AB81FF596B7C}"/>
              </a:ext>
            </a:extLst>
          </p:cNvPr>
          <p:cNvSpPr txBox="1"/>
          <p:nvPr/>
        </p:nvSpPr>
        <p:spPr>
          <a:xfrm>
            <a:off x="4923693" y="2743200"/>
            <a:ext cx="16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代理服务器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DA3061-EF86-4D0E-BACA-505830D9F184}"/>
              </a:ext>
            </a:extLst>
          </p:cNvPr>
          <p:cNvSpPr txBox="1"/>
          <p:nvPr/>
        </p:nvSpPr>
        <p:spPr>
          <a:xfrm>
            <a:off x="7465925" y="1999622"/>
            <a:ext cx="219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F101B9-3442-4587-A47C-06265D37A637}"/>
              </a:ext>
            </a:extLst>
          </p:cNvPr>
          <p:cNvSpPr txBox="1"/>
          <p:nvPr/>
        </p:nvSpPr>
        <p:spPr>
          <a:xfrm>
            <a:off x="2783393" y="5456255"/>
            <a:ext cx="694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浏览器发送请求，发现里面有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zh-CN" altLang="en-US" dirty="0"/>
              <a:t>代理服务器就帮我们向真实的服务器要数据</a:t>
            </a:r>
          </a:p>
        </p:txBody>
      </p:sp>
    </p:spTree>
    <p:extLst>
      <p:ext uri="{BB962C8B-B14F-4D97-AF65-F5344CB8AC3E}">
        <p14:creationId xmlns:p14="http://schemas.microsoft.com/office/powerpoint/2010/main" val="3515808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5B9C7D-1CB8-4B3B-B8E2-3868F1D3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22" y="152083"/>
            <a:ext cx="9632515" cy="63327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7CF7B0-1EC7-4BCF-96E3-D871D7EEE948}"/>
              </a:ext>
            </a:extLst>
          </p:cNvPr>
          <p:cNvSpPr txBox="1"/>
          <p:nvPr/>
        </p:nvSpPr>
        <p:spPr>
          <a:xfrm>
            <a:off x="3858567" y="5265336"/>
            <a:ext cx="533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已经都带有</a:t>
            </a:r>
            <a:r>
              <a:rPr lang="en-US" altLang="zh-CN" dirty="0" err="1">
                <a:solidFill>
                  <a:srgbClr val="FF0000"/>
                </a:solidFill>
              </a:rPr>
              <a:t>api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路径重写已经不需要了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A71233-20DF-4BC7-A0F7-6AE68A9B7C76}"/>
              </a:ext>
            </a:extLst>
          </p:cNvPr>
          <p:cNvSpPr txBox="1"/>
          <p:nvPr/>
        </p:nvSpPr>
        <p:spPr>
          <a:xfrm>
            <a:off x="5687367" y="3808325"/>
            <a:ext cx="673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配置文件进行更改，需要重新运行一遍</a:t>
            </a:r>
          </a:p>
        </p:txBody>
      </p:sp>
    </p:spTree>
    <p:extLst>
      <p:ext uri="{BB962C8B-B14F-4D97-AF65-F5344CB8AC3E}">
        <p14:creationId xmlns:p14="http://schemas.microsoft.com/office/powerpoint/2010/main" val="616229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1B6BABD-9E3A-4C63-BB86-BEC4A3B2CD2E}"/>
              </a:ext>
            </a:extLst>
          </p:cNvPr>
          <p:cNvSpPr/>
          <p:nvPr/>
        </p:nvSpPr>
        <p:spPr>
          <a:xfrm>
            <a:off x="3233677" y="2967335"/>
            <a:ext cx="57246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学习跨域请求问题</a:t>
            </a:r>
            <a:endParaRPr lang="en-US" altLang="zh-C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en-US" altLang="zh-C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JSON  </a:t>
            </a:r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。。。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622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E1F90F-7814-4795-A10A-8D997296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BBADA7C-29E4-4E31-95F2-A9AF7A71720D}"/>
                  </a:ext>
                </a:extLst>
              </p14:cNvPr>
              <p14:cNvContentPartPr/>
              <p14:nvPr/>
            </p14:nvContentPartPr>
            <p14:xfrm>
              <a:off x="2693085" y="1426700"/>
              <a:ext cx="1969560" cy="1209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BBADA7C-29E4-4E31-95F2-A9AF7A7172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5085" y="1408700"/>
                <a:ext cx="200520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1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2552F-F3C0-4A04-A8B2-A35B054C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" y="1104698"/>
            <a:ext cx="10943268" cy="46486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211458-8F33-4889-873F-F26B906757ED}"/>
              </a:ext>
            </a:extLst>
          </p:cNvPr>
          <p:cNvSpPr txBox="1"/>
          <p:nvPr/>
        </p:nvSpPr>
        <p:spPr>
          <a:xfrm>
            <a:off x="2150347" y="5998866"/>
            <a:ext cx="801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可以解决，但是治标不治本</a:t>
            </a:r>
          </a:p>
        </p:txBody>
      </p:sp>
    </p:spTree>
    <p:extLst>
      <p:ext uri="{BB962C8B-B14F-4D97-AF65-F5344CB8AC3E}">
        <p14:creationId xmlns:p14="http://schemas.microsoft.com/office/powerpoint/2010/main" val="2530263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C5619D-1F72-4F27-A375-6E76BC7A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361AD28-75D0-4B2E-9DC1-16AD388B02C4}"/>
                  </a:ext>
                </a:extLst>
              </p14:cNvPr>
              <p14:cNvContentPartPr/>
              <p14:nvPr/>
            </p14:nvContentPartPr>
            <p14:xfrm>
              <a:off x="251205" y="5185100"/>
              <a:ext cx="1196280" cy="90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361AD28-75D0-4B2E-9DC1-16AD388B0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205" y="5167100"/>
                <a:ext cx="12319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FB6C11D-E012-49CB-BB95-FBE6862EA5D5}"/>
                  </a:ext>
                </a:extLst>
              </p14:cNvPr>
              <p14:cNvContentPartPr/>
              <p14:nvPr/>
            </p14:nvContentPartPr>
            <p14:xfrm>
              <a:off x="220965" y="3612980"/>
              <a:ext cx="1748880" cy="87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FB6C11D-E012-49CB-BB95-FBE6862EA5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965" y="3594980"/>
                <a:ext cx="1784520" cy="123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93B28CE-300A-45C7-B1D8-A2DBCA08FC5E}"/>
              </a:ext>
            </a:extLst>
          </p:cNvPr>
          <p:cNvSpPr txBox="1"/>
          <p:nvPr/>
        </p:nvSpPr>
        <p:spPr>
          <a:xfrm>
            <a:off x="4149969" y="3838470"/>
            <a:ext cx="647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Progress</a:t>
            </a:r>
            <a:r>
              <a:rPr lang="zh-CN" altLang="en-US" dirty="0"/>
              <a:t>是一个对象</a:t>
            </a:r>
          </a:p>
        </p:txBody>
      </p:sp>
    </p:spTree>
    <p:extLst>
      <p:ext uri="{BB962C8B-B14F-4D97-AF65-F5344CB8AC3E}">
        <p14:creationId xmlns:p14="http://schemas.microsoft.com/office/powerpoint/2010/main" val="999185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572826-6CF5-4E17-BF10-C73DD5E7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924"/>
            <a:ext cx="12192000" cy="57741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3FD283B-78AA-4571-8890-444791D8E028}"/>
                  </a:ext>
                </a:extLst>
              </p14:cNvPr>
              <p14:cNvContentPartPr/>
              <p14:nvPr/>
            </p14:nvContentPartPr>
            <p14:xfrm>
              <a:off x="2642685" y="1989380"/>
              <a:ext cx="2994840" cy="126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3FD283B-78AA-4571-8890-444791D8E0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4685" y="1971380"/>
                <a:ext cx="3030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D105FFA-8D0D-4487-8A24-73BC2EC56EDC}"/>
                  </a:ext>
                </a:extLst>
              </p14:cNvPr>
              <p14:cNvContentPartPr/>
              <p14:nvPr/>
            </p14:nvContentPartPr>
            <p14:xfrm>
              <a:off x="2803605" y="2418140"/>
              <a:ext cx="2864160" cy="439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D105FFA-8D0D-4487-8A24-73BC2EC56E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5605" y="2400140"/>
                <a:ext cx="2899800" cy="79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143D670-945F-4551-BFB2-E06E7A09113A}"/>
              </a:ext>
            </a:extLst>
          </p:cNvPr>
          <p:cNvSpPr txBox="1"/>
          <p:nvPr/>
        </p:nvSpPr>
        <p:spPr>
          <a:xfrm>
            <a:off x="6631912" y="1828800"/>
            <a:ext cx="49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引入</a:t>
            </a:r>
            <a:r>
              <a:rPr lang="en-US" altLang="zh-CN" dirty="0" err="1">
                <a:solidFill>
                  <a:srgbClr val="FF0000"/>
                </a:solidFill>
              </a:rPr>
              <a:t>nprogress</a:t>
            </a:r>
            <a:r>
              <a:rPr lang="zh-CN" altLang="en-US" dirty="0">
                <a:solidFill>
                  <a:srgbClr val="FF0000"/>
                </a:solidFill>
              </a:rPr>
              <a:t>和他的样式</a:t>
            </a:r>
          </a:p>
        </p:txBody>
      </p:sp>
    </p:spTree>
    <p:extLst>
      <p:ext uri="{BB962C8B-B14F-4D97-AF65-F5344CB8AC3E}">
        <p14:creationId xmlns:p14="http://schemas.microsoft.com/office/powerpoint/2010/main" val="3696932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F73F69-AB7E-48DF-B2E2-3F92BC2D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7732727-451A-4108-A34C-A172447A2857}"/>
                  </a:ext>
                </a:extLst>
              </p14:cNvPr>
              <p14:cNvContentPartPr/>
              <p14:nvPr/>
            </p14:nvContentPartPr>
            <p14:xfrm>
              <a:off x="3064605" y="4039580"/>
              <a:ext cx="1145880" cy="50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7732727-451A-4108-A34C-A172447A28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6605" y="4021580"/>
                <a:ext cx="11815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B32D1E2-5A21-40CB-8EE2-E52A3E26AE15}"/>
                  </a:ext>
                </a:extLst>
              </p14:cNvPr>
              <p14:cNvContentPartPr/>
              <p14:nvPr/>
            </p14:nvContentPartPr>
            <p14:xfrm>
              <a:off x="3205365" y="4280420"/>
              <a:ext cx="1527840" cy="291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B32D1E2-5A21-40CB-8EE2-E52A3E26AE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7365" y="4262420"/>
                <a:ext cx="15634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F37F227-196D-4E5C-92A6-52D4C2A5F6F9}"/>
                  </a:ext>
                </a:extLst>
              </p14:cNvPr>
              <p14:cNvContentPartPr/>
              <p14:nvPr/>
            </p14:nvContentPartPr>
            <p14:xfrm>
              <a:off x="3165405" y="2329940"/>
              <a:ext cx="1256400" cy="687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F37F227-196D-4E5C-92A6-52D4C2A5F6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7405" y="2311940"/>
                <a:ext cx="12920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70B13F0-242F-42B6-93AE-DDDD858BA01B}"/>
                  </a:ext>
                </a:extLst>
              </p14:cNvPr>
              <p14:cNvContentPartPr/>
              <p14:nvPr/>
            </p14:nvContentPartPr>
            <p14:xfrm>
              <a:off x="3135165" y="2610020"/>
              <a:ext cx="1738800" cy="406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70B13F0-242F-42B6-93AE-DDDD858BA0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7165" y="2592020"/>
                <a:ext cx="17744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5B26276-74C1-4ACF-B6EE-9DEFFDD96214}"/>
                  </a:ext>
                </a:extLst>
              </p14:cNvPr>
              <p14:cNvContentPartPr/>
              <p14:nvPr/>
            </p14:nvContentPartPr>
            <p14:xfrm>
              <a:off x="3175125" y="293060"/>
              <a:ext cx="1326960" cy="394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5B26276-74C1-4ACF-B6EE-9DEFFDD962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7125" y="275060"/>
                <a:ext cx="136260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621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DAC1CB-4CC0-413D-A313-852470A0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54" y="289288"/>
            <a:ext cx="8664691" cy="6279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2137FE9-2DF2-4F52-A200-2D5359F88099}"/>
                  </a:ext>
                </a:extLst>
              </p14:cNvPr>
              <p14:cNvContentPartPr/>
              <p14:nvPr/>
            </p14:nvContentPartPr>
            <p14:xfrm>
              <a:off x="2622525" y="5943980"/>
              <a:ext cx="1507680" cy="35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2137FE9-2DF2-4F52-A200-2D5359F880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4525" y="5925980"/>
                <a:ext cx="15433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72234C4-DE64-4449-B8B3-93A5E216B7FA}"/>
                  </a:ext>
                </a:extLst>
              </p14:cNvPr>
              <p14:cNvContentPartPr/>
              <p14:nvPr/>
            </p14:nvContentPartPr>
            <p14:xfrm>
              <a:off x="5174925" y="3031220"/>
              <a:ext cx="2341440" cy="842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72234C4-DE64-4449-B8B3-93A5E216B7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6925" y="3013220"/>
                <a:ext cx="2377080" cy="119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42ACC3B-B97C-4417-A6B8-5A5E0E5F5448}"/>
              </a:ext>
            </a:extLst>
          </p:cNvPr>
          <p:cNvSpPr txBox="1"/>
          <p:nvPr/>
        </p:nvSpPr>
        <p:spPr>
          <a:xfrm>
            <a:off x="7827666" y="3376246"/>
            <a:ext cx="458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zh-CN" altLang="en-US" dirty="0">
                <a:solidFill>
                  <a:srgbClr val="FF0000"/>
                </a:solidFill>
              </a:rPr>
              <a:t>文件中，可以更改相应的样式</a:t>
            </a:r>
          </a:p>
        </p:txBody>
      </p:sp>
    </p:spTree>
    <p:extLst>
      <p:ext uri="{BB962C8B-B14F-4D97-AF65-F5344CB8AC3E}">
        <p14:creationId xmlns:p14="http://schemas.microsoft.com/office/powerpoint/2010/main" val="3421129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61E88-9AE3-4221-9044-00C30CAD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98" y="1116129"/>
            <a:ext cx="9739204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06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1760FA-3E10-49DD-A0F3-9518A4CA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822"/>
            <a:ext cx="12192000" cy="493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6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288289-E6E0-45F1-93BB-0CD8E1F7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08" y="91793"/>
            <a:ext cx="10356477" cy="63327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050A25-B6D5-4875-B3CD-8DC5D6AB5F42}"/>
              </a:ext>
            </a:extLst>
          </p:cNvPr>
          <p:cNvSpPr txBox="1"/>
          <p:nvPr/>
        </p:nvSpPr>
        <p:spPr>
          <a:xfrm>
            <a:off x="7013749" y="1366576"/>
            <a:ext cx="505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 err="1">
                <a:solidFill>
                  <a:srgbClr val="FF0000"/>
                </a:solidFill>
              </a:rPr>
              <a:t>vuex</a:t>
            </a:r>
            <a:r>
              <a:rPr lang="zh-CN" altLang="en-US" dirty="0">
                <a:solidFill>
                  <a:srgbClr val="FF0000"/>
                </a:solidFill>
              </a:rPr>
              <a:t>包，新建文件，并进行相应的配置</a:t>
            </a:r>
          </a:p>
        </p:txBody>
      </p:sp>
    </p:spTree>
    <p:extLst>
      <p:ext uri="{BB962C8B-B14F-4D97-AF65-F5344CB8AC3E}">
        <p14:creationId xmlns:p14="http://schemas.microsoft.com/office/powerpoint/2010/main" val="3568292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CBDB07-215C-4E63-A067-84A3C34B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384546"/>
            <a:ext cx="10790855" cy="6088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94BA2D-5534-4615-A375-3A7C11DF86F6}"/>
                  </a:ext>
                </a:extLst>
              </p14:cNvPr>
              <p14:cNvContentPartPr/>
              <p14:nvPr/>
            </p14:nvContentPartPr>
            <p14:xfrm>
              <a:off x="5928405" y="1065260"/>
              <a:ext cx="1869480" cy="302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94BA2D-5534-4615-A375-3A7C11DF86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0405" y="1047260"/>
                <a:ext cx="19051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EB86ADD-6871-4B46-880B-2AB55F5FEA45}"/>
                  </a:ext>
                </a:extLst>
              </p14:cNvPr>
              <p14:cNvContentPartPr/>
              <p14:nvPr/>
            </p14:nvContentPartPr>
            <p14:xfrm>
              <a:off x="4180245" y="5828060"/>
              <a:ext cx="68364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EB86ADD-6871-4B46-880B-2AB55F5FEA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2245" y="5810060"/>
                <a:ext cx="719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128A7BC-2751-457A-8F65-E23408639F48}"/>
                  </a:ext>
                </a:extLst>
              </p14:cNvPr>
              <p14:cNvContentPartPr/>
              <p14:nvPr/>
            </p14:nvContentPartPr>
            <p14:xfrm>
              <a:off x="4210125" y="5617100"/>
              <a:ext cx="4813560" cy="759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128A7BC-2751-457A-8F65-E23408639F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2125" y="5599100"/>
                <a:ext cx="4849200" cy="1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083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0F3216-2FFE-412F-8056-6FBE4CC3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7" y="0"/>
            <a:ext cx="1131380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7C96429-CF8C-4E1E-9F69-4F6364D20626}"/>
                  </a:ext>
                </a:extLst>
              </p14:cNvPr>
              <p14:cNvContentPartPr/>
              <p14:nvPr/>
            </p14:nvContentPartPr>
            <p14:xfrm>
              <a:off x="4079805" y="5159180"/>
              <a:ext cx="2357640" cy="36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7C96429-CF8C-4E1E-9F69-4F6364D206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1805" y="5141180"/>
                <a:ext cx="23932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FFE89D0-2811-4986-B08D-BE31DAD949B9}"/>
                  </a:ext>
                </a:extLst>
              </p14:cNvPr>
              <p14:cNvContentPartPr/>
              <p14:nvPr/>
            </p14:nvContentPartPr>
            <p14:xfrm>
              <a:off x="3908805" y="4891700"/>
              <a:ext cx="894600" cy="42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FFE89D0-2811-4986-B08D-BE31DAD949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0805" y="4873700"/>
                <a:ext cx="9302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A6F7FF2-5481-4035-81C4-B438D5651B10}"/>
                  </a:ext>
                </a:extLst>
              </p14:cNvPr>
              <p14:cNvContentPartPr/>
              <p14:nvPr/>
            </p14:nvContentPartPr>
            <p14:xfrm>
              <a:off x="3728085" y="2140220"/>
              <a:ext cx="2974680" cy="88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A6F7FF2-5481-4035-81C4-B438D5651B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0085" y="2122220"/>
                <a:ext cx="3010320" cy="124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2CF3153-6F04-46FB-A8EF-504B67806292}"/>
              </a:ext>
            </a:extLst>
          </p:cNvPr>
          <p:cNvSpPr txBox="1"/>
          <p:nvPr/>
        </p:nvSpPr>
        <p:spPr>
          <a:xfrm>
            <a:off x="6079253" y="2361363"/>
            <a:ext cx="519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拿到</a:t>
            </a:r>
            <a:r>
              <a:rPr lang="en-US" altLang="zh-CN" dirty="0" err="1">
                <a:solidFill>
                  <a:srgbClr val="FF0000"/>
                </a:solidFill>
              </a:rPr>
              <a:t>vuex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state</a:t>
            </a:r>
            <a:r>
              <a:rPr lang="zh-CN" altLang="en-US" dirty="0">
                <a:solidFill>
                  <a:srgbClr val="FF0000"/>
                </a:solidFill>
              </a:rPr>
              <a:t>的数据</a:t>
            </a:r>
          </a:p>
        </p:txBody>
      </p:sp>
    </p:spTree>
    <p:extLst>
      <p:ext uri="{BB962C8B-B14F-4D97-AF65-F5344CB8AC3E}">
        <p14:creationId xmlns:p14="http://schemas.microsoft.com/office/powerpoint/2010/main" val="1800115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65D4D5-B664-4EF8-9FC3-28D35586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43" y="0"/>
            <a:ext cx="913051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9B749E3-F05E-4EC5-A9F0-A504F4601554}"/>
                  </a:ext>
                </a:extLst>
              </p14:cNvPr>
              <p14:cNvContentPartPr/>
              <p14:nvPr/>
            </p14:nvContentPartPr>
            <p14:xfrm>
              <a:off x="4833285" y="3794420"/>
              <a:ext cx="703800" cy="14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9B749E3-F05E-4EC5-A9F0-A504F46015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5285" y="3776420"/>
                <a:ext cx="7394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5BF92E1-022B-479E-9FB0-83649381CF5D}"/>
                  </a:ext>
                </a:extLst>
              </p14:cNvPr>
              <p14:cNvContentPartPr/>
              <p14:nvPr/>
            </p14:nvContentPartPr>
            <p14:xfrm>
              <a:off x="6320445" y="622820"/>
              <a:ext cx="914760" cy="50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5BF92E1-022B-479E-9FB0-83649381CF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2445" y="604820"/>
                <a:ext cx="9504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8857D40-DEED-4181-86C1-09299074A34D}"/>
                  </a:ext>
                </a:extLst>
              </p14:cNvPr>
              <p14:cNvContentPartPr/>
              <p14:nvPr/>
            </p14:nvContentPartPr>
            <p14:xfrm>
              <a:off x="2150205" y="3888740"/>
              <a:ext cx="744120" cy="89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8857D40-DEED-4181-86C1-09299074A3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2205" y="3870740"/>
                <a:ext cx="7797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2B41A1C-9CD3-486B-A4FB-02DCD4E47373}"/>
                  </a:ext>
                </a:extLst>
              </p14:cNvPr>
              <p14:cNvContentPartPr/>
              <p14:nvPr/>
            </p14:nvContentPartPr>
            <p14:xfrm>
              <a:off x="12289245" y="1205660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2B41A1C-9CD3-486B-A4FB-02DCD4E473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71245" y="11876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848AD8C-68D8-47F9-ADE1-04965F93D013}"/>
                  </a:ext>
                </a:extLst>
              </p14:cNvPr>
              <p14:cNvContentPartPr/>
              <p14:nvPr/>
            </p14:nvContentPartPr>
            <p14:xfrm>
              <a:off x="7857645" y="451154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848AD8C-68D8-47F9-ADE1-04965F93D0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9645" y="449354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75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3A28C9-0D5E-46B4-B443-DA1A70B1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31"/>
            <a:ext cx="12192000" cy="15152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992737-1289-4458-AC71-86698844F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9" y="2285402"/>
            <a:ext cx="9762066" cy="12421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E1DFEEE-E7A4-4E29-A1D2-12F561CE29EF}"/>
                  </a:ext>
                </a:extLst>
              </p14:cNvPr>
              <p14:cNvContentPartPr/>
              <p14:nvPr/>
            </p14:nvContentPartPr>
            <p14:xfrm>
              <a:off x="793725" y="934580"/>
              <a:ext cx="11224440" cy="81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E1DFEEE-E7A4-4E29-A1D2-12F561CE29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725" y="916580"/>
                <a:ext cx="11260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6E28DEA-7AA0-49B1-92D1-348BC2B19D7A}"/>
                  </a:ext>
                </a:extLst>
              </p14:cNvPr>
              <p14:cNvContentPartPr/>
              <p14:nvPr/>
            </p14:nvContentPartPr>
            <p14:xfrm>
              <a:off x="3788205" y="3204380"/>
              <a:ext cx="6250320" cy="70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6E28DEA-7AA0-49B1-92D1-348BC2B19D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0205" y="3186380"/>
                <a:ext cx="6285960" cy="1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022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BFB0C5-5528-4948-A038-5AC4863B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25" y="0"/>
            <a:ext cx="10101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87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03BA5F-0A49-4C16-864C-595A9398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FD67606-A522-4FD3-8E17-F6D6863D76FD}"/>
                  </a:ext>
                </a:extLst>
              </p14:cNvPr>
              <p14:cNvContentPartPr/>
              <p14:nvPr/>
            </p14:nvContentPartPr>
            <p14:xfrm>
              <a:off x="4059645" y="6004100"/>
              <a:ext cx="984960" cy="30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FD67606-A522-4FD3-8E17-F6D6863D76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1645" y="5986100"/>
                <a:ext cx="1020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F3E6807-17E2-4086-BF96-E269F0948D03}"/>
                  </a:ext>
                </a:extLst>
              </p14:cNvPr>
              <p14:cNvContentPartPr/>
              <p14:nvPr/>
            </p14:nvContentPartPr>
            <p14:xfrm>
              <a:off x="3135165" y="3486620"/>
              <a:ext cx="4250880" cy="139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F3E6807-17E2-4086-BF96-E269F0948D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165" y="3468620"/>
                <a:ext cx="428652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3679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D21C82-5D14-4CE0-903F-EFE64F8F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1" y="0"/>
            <a:ext cx="5303980" cy="25376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859A46-A9B4-4821-AA26-AB8E3E23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60" y="2182267"/>
            <a:ext cx="5479255" cy="4442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E9CE751-AB15-4335-9F1D-9143450DBFBE}"/>
                  </a:ext>
                </a:extLst>
              </p14:cNvPr>
              <p14:cNvContentPartPr/>
              <p14:nvPr/>
            </p14:nvContentPartPr>
            <p14:xfrm>
              <a:off x="2481765" y="1055180"/>
              <a:ext cx="1326960" cy="40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E9CE751-AB15-4335-9F1D-9143450DBF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3765" y="1037180"/>
                <a:ext cx="13626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37AF043-9C32-49F4-BBA5-AD174F2DDDA7}"/>
                  </a:ext>
                </a:extLst>
              </p14:cNvPr>
              <p14:cNvContentPartPr/>
              <p14:nvPr/>
            </p14:nvContentPartPr>
            <p14:xfrm>
              <a:off x="6862965" y="5916980"/>
              <a:ext cx="2492280" cy="219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37AF043-9C32-49F4-BBA5-AD174F2DDD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4965" y="5898980"/>
                <a:ext cx="2527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1E5970A-0BF5-4D1B-9207-B19E1BBC7BC3}"/>
                  </a:ext>
                </a:extLst>
              </p14:cNvPr>
              <p14:cNvContentPartPr/>
              <p14:nvPr/>
            </p14:nvContentPartPr>
            <p14:xfrm>
              <a:off x="6300285" y="2749700"/>
              <a:ext cx="3447000" cy="1447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1E5970A-0BF5-4D1B-9207-B19E1BBC7B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2285" y="2731700"/>
                <a:ext cx="3482640" cy="1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792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D9EB5B-E7C3-4233-85D5-582A6D0C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2"/>
            <a:ext cx="4328535" cy="16308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CB8EC9-411F-409E-B8F5-18C08C2B6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877" y="234557"/>
            <a:ext cx="5707875" cy="16460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A4E6CE-1221-45DB-AF0E-E308F73738C4}"/>
              </a:ext>
            </a:extLst>
          </p:cNvPr>
          <p:cNvSpPr txBox="1"/>
          <p:nvPr/>
        </p:nvSpPr>
        <p:spPr>
          <a:xfrm>
            <a:off x="5737609" y="2140299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结构出</a:t>
            </a:r>
            <a:r>
              <a:rPr lang="en-US" altLang="zh-CN" dirty="0"/>
              <a:t>context</a:t>
            </a:r>
            <a:r>
              <a:rPr lang="zh-CN" altLang="en-US" dirty="0"/>
              <a:t>中的</a:t>
            </a:r>
            <a:r>
              <a:rPr lang="en-US" altLang="zh-CN" dirty="0"/>
              <a:t>commit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D05D0-30FF-4668-9656-E05F67AC5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9990"/>
            <a:ext cx="5151566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8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AF3DF3-DBD5-4175-8201-3949A91B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1" y="177212"/>
            <a:ext cx="7933107" cy="51972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03A115-75ED-4996-B0F8-A04CC4319778}"/>
              </a:ext>
            </a:extLst>
          </p:cNvPr>
          <p:cNvSpPr txBox="1"/>
          <p:nvPr/>
        </p:nvSpPr>
        <p:spPr>
          <a:xfrm>
            <a:off x="8400422" y="1034980"/>
            <a:ext cx="36977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新建文件夹</a:t>
            </a:r>
            <a:r>
              <a:rPr lang="en-US" altLang="zh-CN" dirty="0"/>
              <a:t>+index.js</a:t>
            </a:r>
          </a:p>
          <a:p>
            <a:endParaRPr lang="en-US" altLang="zh-CN" dirty="0"/>
          </a:p>
          <a:p>
            <a:r>
              <a:rPr lang="zh-CN" altLang="en-US" dirty="0"/>
              <a:t>在每个</a:t>
            </a:r>
            <a:r>
              <a:rPr lang="en-US" altLang="zh-CN" dirty="0"/>
              <a:t>index.js</a:t>
            </a:r>
            <a:r>
              <a:rPr lang="zh-CN" altLang="en-US" dirty="0"/>
              <a:t>文件中，创建自己的</a:t>
            </a:r>
            <a:endParaRPr lang="en-US" altLang="zh-CN" dirty="0"/>
          </a:p>
          <a:p>
            <a:r>
              <a:rPr lang="en-US" altLang="zh-CN" dirty="0" err="1"/>
              <a:t>State,actions,mutations,getters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并向外暴露</a:t>
            </a:r>
          </a:p>
        </p:txBody>
      </p:sp>
    </p:spTree>
    <p:extLst>
      <p:ext uri="{BB962C8B-B14F-4D97-AF65-F5344CB8AC3E}">
        <p14:creationId xmlns:p14="http://schemas.microsoft.com/office/powerpoint/2010/main" val="2524315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22DF41-D3BA-4F44-8E72-8220ACA2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53" y="365735"/>
            <a:ext cx="8237934" cy="5403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92F1A00-FEF1-4D27-AB1A-58B66D5F6E60}"/>
                  </a:ext>
                </a:extLst>
              </p14:cNvPr>
              <p14:cNvContentPartPr/>
              <p14:nvPr/>
            </p14:nvContentPartPr>
            <p14:xfrm>
              <a:off x="4160085" y="2572220"/>
              <a:ext cx="1678320" cy="105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92F1A00-FEF1-4D27-AB1A-58B66D5F6E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2085" y="2554220"/>
                <a:ext cx="1713960" cy="1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270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04A083-9DB3-4BF2-82EB-44F7AB74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6" y="0"/>
            <a:ext cx="1090352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9B3B943-D23F-44B9-8AC4-01922CA5F1EF}"/>
                  </a:ext>
                </a:extLst>
              </p14:cNvPr>
              <p14:cNvContentPartPr/>
              <p14:nvPr/>
            </p14:nvContentPartPr>
            <p14:xfrm>
              <a:off x="7445805" y="4441340"/>
              <a:ext cx="2241000" cy="428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9B3B943-D23F-44B9-8AC4-01922CA5F1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7805" y="4423340"/>
                <a:ext cx="2276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C38B3B1-AC04-4ED9-A70E-5EBADCB0E1C7}"/>
                  </a:ext>
                </a:extLst>
              </p14:cNvPr>
              <p14:cNvContentPartPr/>
              <p14:nvPr/>
            </p14:nvContentPartPr>
            <p14:xfrm>
              <a:off x="7405485" y="4742660"/>
              <a:ext cx="2251440" cy="91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C38B3B1-AC04-4ED9-A70E-5EBADCB0E1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7485" y="4724660"/>
                <a:ext cx="2287080" cy="1267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84E6F23-0E6D-4515-A5A7-2AD2475F9C3B}"/>
              </a:ext>
            </a:extLst>
          </p:cNvPr>
          <p:cNvSpPr txBox="1"/>
          <p:nvPr/>
        </p:nvSpPr>
        <p:spPr>
          <a:xfrm>
            <a:off x="6591719" y="5164853"/>
            <a:ext cx="383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分模块化开发</a:t>
            </a:r>
          </a:p>
        </p:txBody>
      </p:sp>
    </p:spTree>
    <p:extLst>
      <p:ext uri="{BB962C8B-B14F-4D97-AF65-F5344CB8AC3E}">
        <p14:creationId xmlns:p14="http://schemas.microsoft.com/office/powerpoint/2010/main" val="445361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B31B11-B47F-47B8-860E-20328A7B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2" y="514097"/>
            <a:ext cx="9190516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01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C53050-BAC3-4125-A955-66A41252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14" y="384546"/>
            <a:ext cx="9137172" cy="6088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974553E-69DF-4795-85AF-B75C14C5A93D}"/>
                  </a:ext>
                </a:extLst>
              </p14:cNvPr>
              <p14:cNvContentPartPr/>
              <p14:nvPr/>
            </p14:nvContentPartPr>
            <p14:xfrm>
              <a:off x="5295525" y="3094580"/>
              <a:ext cx="1557720" cy="51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974553E-69DF-4795-85AF-B75C14C5A9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7525" y="3076580"/>
                <a:ext cx="1593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D1184DF-9188-4B77-BBFB-CEE40AE1FCB2}"/>
                  </a:ext>
                </a:extLst>
              </p14:cNvPr>
              <p14:cNvContentPartPr/>
              <p14:nvPr/>
            </p14:nvContentPartPr>
            <p14:xfrm>
              <a:off x="7084005" y="3476540"/>
              <a:ext cx="1869480" cy="741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D1184DF-9188-4B77-BBFB-CEE40AE1FC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6005" y="3458540"/>
                <a:ext cx="19051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61D28BC-E7A7-41C4-997C-EE07A1A029B1}"/>
                  </a:ext>
                </a:extLst>
              </p14:cNvPr>
              <p14:cNvContentPartPr/>
              <p14:nvPr/>
            </p14:nvContentPartPr>
            <p14:xfrm>
              <a:off x="4863525" y="1577540"/>
              <a:ext cx="3738240" cy="1130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61D28BC-E7A7-41C4-997C-EE07A1A029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5525" y="1559540"/>
                <a:ext cx="3773880" cy="1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918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869BC1-45DF-40E4-B60D-F5398D43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3" y="1973454"/>
            <a:ext cx="8466554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2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300FEB-E7C6-419B-ABC4-96B1E762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97" y="0"/>
            <a:ext cx="9537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72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33E988-DFB9-4C83-8312-9BE609EB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194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2813B1-8126-46CD-AF69-79F770FF74A7}"/>
              </a:ext>
            </a:extLst>
          </p:cNvPr>
          <p:cNvSpPr txBox="1"/>
          <p:nvPr/>
        </p:nvSpPr>
        <p:spPr>
          <a:xfrm>
            <a:off x="2793442" y="3526971"/>
            <a:ext cx="76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导入调用这个组件的请求</a:t>
            </a:r>
          </a:p>
        </p:txBody>
      </p:sp>
    </p:spTree>
    <p:extLst>
      <p:ext uri="{BB962C8B-B14F-4D97-AF65-F5344CB8AC3E}">
        <p14:creationId xmlns:p14="http://schemas.microsoft.com/office/powerpoint/2010/main" val="1142035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14E6A6-93A3-41D8-9F11-CB5795B3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08" y="155926"/>
            <a:ext cx="8108383" cy="65461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0B1F7C3-903D-4771-AB68-5F8E0DFD7AE0}"/>
                  </a:ext>
                </a:extLst>
              </p14:cNvPr>
              <p14:cNvContentPartPr/>
              <p14:nvPr/>
            </p14:nvContentPartPr>
            <p14:xfrm>
              <a:off x="3718005" y="2832860"/>
              <a:ext cx="522720" cy="61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0B1F7C3-903D-4771-AB68-5F8E0DFD7A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0005" y="2814860"/>
                <a:ext cx="5583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0C3F474-B488-49A6-B580-7931CB8D3DEE}"/>
                  </a:ext>
                </a:extLst>
              </p14:cNvPr>
              <p14:cNvContentPartPr/>
              <p14:nvPr/>
            </p14:nvContentPartPr>
            <p14:xfrm>
              <a:off x="5516565" y="3143540"/>
              <a:ext cx="603360" cy="42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0C3F474-B488-49A6-B580-7931CB8D3D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8565" y="3125540"/>
                <a:ext cx="639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84F7785-EF01-4446-B3CB-162D7B76C170}"/>
                  </a:ext>
                </a:extLst>
              </p14:cNvPr>
              <p14:cNvContentPartPr/>
              <p14:nvPr/>
            </p14:nvContentPartPr>
            <p14:xfrm>
              <a:off x="4642485" y="3612260"/>
              <a:ext cx="3607560" cy="2120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84F7785-EF01-4446-B3CB-162D7B76C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4485" y="3594260"/>
                <a:ext cx="3643200" cy="247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93301AC-4621-40F8-9C8E-F6855FF0A947}"/>
              </a:ext>
            </a:extLst>
          </p:cNvPr>
          <p:cNvSpPr txBox="1"/>
          <p:nvPr/>
        </p:nvSpPr>
        <p:spPr>
          <a:xfrm>
            <a:off x="6039059" y="4129873"/>
            <a:ext cx="464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Result.data</a:t>
            </a:r>
            <a:r>
              <a:rPr lang="zh-CN" altLang="en-US" dirty="0">
                <a:solidFill>
                  <a:srgbClr val="FF0000"/>
                </a:solidFill>
              </a:rPr>
              <a:t>就是真实的数据</a:t>
            </a:r>
          </a:p>
        </p:txBody>
      </p:sp>
    </p:spTree>
    <p:extLst>
      <p:ext uri="{BB962C8B-B14F-4D97-AF65-F5344CB8AC3E}">
        <p14:creationId xmlns:p14="http://schemas.microsoft.com/office/powerpoint/2010/main" val="1750824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C6E836-6082-432C-B796-78551F23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42" y="27407"/>
            <a:ext cx="6759526" cy="43513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0F44D22-BF88-4AD8-B578-37CAC904AB21}"/>
                  </a:ext>
                </a:extLst>
              </p14:cNvPr>
              <p14:cNvContentPartPr/>
              <p14:nvPr/>
            </p14:nvContentPartPr>
            <p14:xfrm>
              <a:off x="4491645" y="2500466"/>
              <a:ext cx="1587960" cy="108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0F44D22-BF88-4AD8-B578-37CAC904AB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3645" y="2482466"/>
                <a:ext cx="162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67F474F-A5D4-40AD-9224-4D96B55BD433}"/>
                  </a:ext>
                </a:extLst>
              </p14:cNvPr>
              <p14:cNvContentPartPr/>
              <p14:nvPr/>
            </p14:nvContentPartPr>
            <p14:xfrm>
              <a:off x="4531965" y="3085106"/>
              <a:ext cx="3637800" cy="127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67F474F-A5D4-40AD-9224-4D96B55BD4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13965" y="3067106"/>
                <a:ext cx="3673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E8DC09F-120A-456B-A8E5-4D84D55C7FE8}"/>
                  </a:ext>
                </a:extLst>
              </p14:cNvPr>
              <p14:cNvContentPartPr/>
              <p14:nvPr/>
            </p14:nvContentPartPr>
            <p14:xfrm>
              <a:off x="4582005" y="2029946"/>
              <a:ext cx="1618200" cy="414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E8DC09F-120A-456B-A8E5-4D84D55C7F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4005" y="2011946"/>
                <a:ext cx="1653840" cy="770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CE7ED65-CD9E-4A08-A0AF-C245B18801B9}"/>
              </a:ext>
            </a:extLst>
          </p:cNvPr>
          <p:cNvSpPr txBox="1"/>
          <p:nvPr/>
        </p:nvSpPr>
        <p:spPr>
          <a:xfrm>
            <a:off x="6350865" y="1386677"/>
            <a:ext cx="48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要有一个起始值，否则没法改变</a:t>
            </a:r>
            <a:r>
              <a:rPr lang="en-US" altLang="zh-CN" b="1" dirty="0">
                <a:solidFill>
                  <a:srgbClr val="FF0000"/>
                </a:solidFill>
              </a:rPr>
              <a:t>state</a:t>
            </a:r>
            <a:r>
              <a:rPr lang="zh-CN" altLang="en-US" b="1" dirty="0">
                <a:solidFill>
                  <a:srgbClr val="FF0000"/>
                </a:solidFill>
              </a:rPr>
              <a:t>中的数据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45E7A0-FF2D-42C5-A330-8F49A040DC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658" y="4814339"/>
            <a:ext cx="9845893" cy="14555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9B741F6-396B-422A-AD27-5035B650B78C}"/>
                  </a:ext>
                </a:extLst>
              </p14:cNvPr>
              <p14:cNvContentPartPr/>
              <p14:nvPr/>
            </p14:nvContentPartPr>
            <p14:xfrm>
              <a:off x="2260725" y="5673980"/>
              <a:ext cx="8350560" cy="1220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9B741F6-396B-422A-AD27-5035B650B7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42725" y="5655980"/>
                <a:ext cx="8386200" cy="1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673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65F0D2-25ED-4E52-A04E-6CCC93687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12" y="327517"/>
            <a:ext cx="10267877" cy="28678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B5A5ED-8701-4CF6-B285-ABF030D9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73" y="3687745"/>
            <a:ext cx="10222739" cy="28537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3F39E0-3B63-4AAC-BD64-3EEE77728FAE}"/>
              </a:ext>
            </a:extLst>
          </p:cNvPr>
          <p:cNvSpPr txBox="1"/>
          <p:nvPr/>
        </p:nvSpPr>
        <p:spPr>
          <a:xfrm>
            <a:off x="2692958" y="5868237"/>
            <a:ext cx="727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简化形式</a:t>
            </a:r>
          </a:p>
        </p:txBody>
      </p:sp>
    </p:spTree>
    <p:extLst>
      <p:ext uri="{BB962C8B-B14F-4D97-AF65-F5344CB8AC3E}">
        <p14:creationId xmlns:p14="http://schemas.microsoft.com/office/powerpoint/2010/main" val="336756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DD7C6F-5871-4C79-AE98-0547FDEE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62" y="0"/>
            <a:ext cx="1034333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9AA5B66-EA1A-429B-AD6E-269943EA5F68}"/>
                  </a:ext>
                </a:extLst>
              </p14:cNvPr>
              <p14:cNvContentPartPr/>
              <p14:nvPr/>
            </p14:nvContentPartPr>
            <p14:xfrm>
              <a:off x="2843565" y="4481660"/>
              <a:ext cx="178920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9AA5B66-EA1A-429B-AD6E-269943EA5F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5565" y="4463660"/>
                <a:ext cx="1824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C4B1D61-2782-4910-9AA9-17A2EAC16654}"/>
                  </a:ext>
                </a:extLst>
              </p14:cNvPr>
              <p14:cNvContentPartPr/>
              <p14:nvPr/>
            </p14:nvContentPartPr>
            <p14:xfrm>
              <a:off x="6963405" y="4218500"/>
              <a:ext cx="1628280" cy="612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C4B1D61-2782-4910-9AA9-17A2EAC166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5405" y="4200500"/>
                <a:ext cx="1663920" cy="96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8FD6AD1-C8F0-4B79-84A7-3A1B49D9B05B}"/>
              </a:ext>
            </a:extLst>
          </p:cNvPr>
          <p:cNvSpPr txBox="1"/>
          <p:nvPr/>
        </p:nvSpPr>
        <p:spPr>
          <a:xfrm>
            <a:off x="5436159" y="5446207"/>
            <a:ext cx="5797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就是看函数参数中，有没有</a:t>
            </a:r>
            <a:r>
              <a:rPr lang="en-US" altLang="zh-CN" dirty="0">
                <a:solidFill>
                  <a:srgbClr val="FF0000"/>
                </a:solidFill>
              </a:rPr>
              <a:t>resolve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reject</a:t>
            </a:r>
            <a:r>
              <a:rPr lang="zh-CN" altLang="en-US" dirty="0">
                <a:solidFill>
                  <a:srgbClr val="FF0000"/>
                </a:solidFill>
              </a:rPr>
              <a:t>回调函数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如果有还是用原来的执行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没有就给他加上一个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73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1AD8BF-002B-41E9-9857-57E507A2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19" y="462357"/>
            <a:ext cx="10701550" cy="56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5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E4E57C-E540-4D82-8FDD-D7DDBCB7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106" y="155797"/>
            <a:ext cx="9548687" cy="56621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88DE9D4-393E-4992-B642-F9956B954D09}"/>
                  </a:ext>
                </a:extLst>
              </p14:cNvPr>
              <p14:cNvContentPartPr/>
              <p14:nvPr/>
            </p14:nvContentPartPr>
            <p14:xfrm>
              <a:off x="5777925" y="770780"/>
              <a:ext cx="1195920" cy="144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88DE9D4-393E-4992-B642-F9956B954D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9925" y="752780"/>
                <a:ext cx="12315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2950529-D048-4876-8AB9-1B37B65C1BCA}"/>
                  </a:ext>
                </a:extLst>
              </p14:cNvPr>
              <p14:cNvContentPartPr/>
              <p14:nvPr/>
            </p14:nvContentPartPr>
            <p14:xfrm>
              <a:off x="2733045" y="3074780"/>
              <a:ext cx="603360" cy="60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2950529-D048-4876-8AB9-1B37B65C1B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5045" y="3056780"/>
                <a:ext cx="639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00E531F-8177-4D36-BFDA-74AEE84D78F9}"/>
                  </a:ext>
                </a:extLst>
              </p14:cNvPr>
              <p14:cNvContentPartPr/>
              <p14:nvPr/>
            </p14:nvContentPartPr>
            <p14:xfrm>
              <a:off x="2893965" y="3386180"/>
              <a:ext cx="64332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00E531F-8177-4D36-BFDA-74AEE84D78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5965" y="3368180"/>
                <a:ext cx="678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AB826D2-9033-4A20-90D1-74BA997C660B}"/>
                  </a:ext>
                </a:extLst>
              </p14:cNvPr>
              <p14:cNvContentPartPr/>
              <p14:nvPr/>
            </p14:nvContentPartPr>
            <p14:xfrm>
              <a:off x="3044805" y="3585980"/>
              <a:ext cx="552960" cy="252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AB826D2-9033-4A20-90D1-74BA997C66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26805" y="3567980"/>
                <a:ext cx="588600" cy="608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1D5280F-6010-4C91-952E-ACB9AA44A721}"/>
              </a:ext>
            </a:extLst>
          </p:cNvPr>
          <p:cNvSpPr txBox="1"/>
          <p:nvPr/>
        </p:nvSpPr>
        <p:spPr>
          <a:xfrm>
            <a:off x="6782637" y="3949002"/>
            <a:ext cx="508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新建文件夹，新建文件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初始化组件</a:t>
            </a:r>
          </a:p>
        </p:txBody>
      </p:sp>
    </p:spTree>
    <p:extLst>
      <p:ext uri="{BB962C8B-B14F-4D97-AF65-F5344CB8AC3E}">
        <p14:creationId xmlns:p14="http://schemas.microsoft.com/office/powerpoint/2010/main" val="3906643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宽屏</PresentationFormat>
  <Paragraphs>74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128</cp:revision>
  <dcterms:created xsi:type="dcterms:W3CDTF">2022-11-17T03:02:47Z</dcterms:created>
  <dcterms:modified xsi:type="dcterms:W3CDTF">2022-11-21T14:28:02Z</dcterms:modified>
</cp:coreProperties>
</file>